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6" r:id="rId11"/>
    <p:sldId id="264" r:id="rId12"/>
    <p:sldId id="265" r:id="rId1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6F983-0920-4300-A087-3C068AD22664}" type="datetimeFigureOut">
              <a:rPr lang="pt-BR" smtClean="0"/>
              <a:t>29/05/2023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22A3-A1BF-44DF-ABB7-1BB6D6071D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867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6F983-0920-4300-A087-3C068AD22664}" type="datetimeFigureOut">
              <a:rPr lang="pt-BR" smtClean="0"/>
              <a:t>29/05/2023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22A3-A1BF-44DF-ABB7-1BB6D6071D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924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6F983-0920-4300-A087-3C068AD22664}" type="datetimeFigureOut">
              <a:rPr lang="pt-BR" smtClean="0"/>
              <a:t>29/05/2023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22A3-A1BF-44DF-ABB7-1BB6D6071D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978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6F983-0920-4300-A087-3C068AD22664}" type="datetimeFigureOut">
              <a:rPr lang="pt-BR" smtClean="0"/>
              <a:t>29/05/2023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22A3-A1BF-44DF-ABB7-1BB6D6071D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146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6F983-0920-4300-A087-3C068AD22664}" type="datetimeFigureOut">
              <a:rPr lang="pt-BR" smtClean="0"/>
              <a:t>29/05/2023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22A3-A1BF-44DF-ABB7-1BB6D6071D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04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6F983-0920-4300-A087-3C068AD22664}" type="datetimeFigureOut">
              <a:rPr lang="pt-BR" smtClean="0"/>
              <a:t>29/05/2023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22A3-A1BF-44DF-ABB7-1BB6D6071D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733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6F983-0920-4300-A087-3C068AD22664}" type="datetimeFigureOut">
              <a:rPr lang="pt-BR" smtClean="0"/>
              <a:t>29/05/2023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22A3-A1BF-44DF-ABB7-1BB6D6071D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8310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6F983-0920-4300-A087-3C068AD22664}" type="datetimeFigureOut">
              <a:rPr lang="pt-BR" smtClean="0"/>
              <a:t>29/05/2023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22A3-A1BF-44DF-ABB7-1BB6D6071D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1811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6F983-0920-4300-A087-3C068AD22664}" type="datetimeFigureOut">
              <a:rPr lang="pt-BR" smtClean="0"/>
              <a:t>29/05/2023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22A3-A1BF-44DF-ABB7-1BB6D6071D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40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6F983-0920-4300-A087-3C068AD22664}" type="datetimeFigureOut">
              <a:rPr lang="pt-BR" smtClean="0"/>
              <a:t>29/05/2023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22A3-A1BF-44DF-ABB7-1BB6D6071D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576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6F983-0920-4300-A087-3C068AD22664}" type="datetimeFigureOut">
              <a:rPr lang="pt-BR" smtClean="0"/>
              <a:t>29/05/2023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622A3-A1BF-44DF-ABB7-1BB6D6071D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333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6F983-0920-4300-A087-3C068AD22664}" type="datetimeFigureOut">
              <a:rPr lang="pt-BR" smtClean="0"/>
              <a:t>29/05/2023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622A3-A1BF-44DF-ABB7-1BB6D6071DE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21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/>
          <p:cNvGrpSpPr/>
          <p:nvPr/>
        </p:nvGrpSpPr>
        <p:grpSpPr>
          <a:xfrm>
            <a:off x="2646348" y="17360"/>
            <a:ext cx="9545652" cy="6840640"/>
            <a:chOff x="1478423" y="0"/>
            <a:chExt cx="9545652" cy="684064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8423" y="0"/>
              <a:ext cx="9545652" cy="6840640"/>
            </a:xfrm>
            <a:prstGeom prst="rect">
              <a:avLst/>
            </a:prstGeom>
          </p:spPr>
        </p:pic>
        <p:sp>
          <p:nvSpPr>
            <p:cNvPr id="5" name="Retângulo 4"/>
            <p:cNvSpPr/>
            <p:nvPr/>
          </p:nvSpPr>
          <p:spPr>
            <a:xfrm>
              <a:off x="6999006" y="2845750"/>
              <a:ext cx="3982340" cy="21791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564022" y="2586111"/>
            <a:ext cx="185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Instagram da Estapar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3633936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5458" y="0"/>
            <a:ext cx="2734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Instagram da Zona Azul SP</a:t>
            </a:r>
            <a:endParaRPr lang="pt-BR" sz="12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984" y="276999"/>
            <a:ext cx="10523135" cy="657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79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5458" y="0"/>
            <a:ext cx="2734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Instagram da Zona Azul SP</a:t>
            </a:r>
            <a:endParaRPr lang="pt-BR" sz="1200" b="1" dirty="0"/>
          </a:p>
        </p:txBody>
      </p:sp>
      <p:grpSp>
        <p:nvGrpSpPr>
          <p:cNvPr id="6" name="Agrupar 5"/>
          <p:cNvGrpSpPr/>
          <p:nvPr/>
        </p:nvGrpSpPr>
        <p:grpSpPr>
          <a:xfrm>
            <a:off x="1572264" y="435265"/>
            <a:ext cx="10355879" cy="6314050"/>
            <a:chOff x="1572264" y="435265"/>
            <a:chExt cx="10355879" cy="631405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2264" y="435265"/>
              <a:ext cx="10137515" cy="6314050"/>
            </a:xfrm>
            <a:prstGeom prst="rect">
              <a:avLst/>
            </a:prstGeom>
          </p:spPr>
        </p:pic>
        <p:sp>
          <p:nvSpPr>
            <p:cNvPr id="5" name="Retângulo 4"/>
            <p:cNvSpPr/>
            <p:nvPr/>
          </p:nvSpPr>
          <p:spPr>
            <a:xfrm>
              <a:off x="7997587" y="2705185"/>
              <a:ext cx="3930556" cy="17742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77523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5458" y="0"/>
            <a:ext cx="2734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Instagram da Zona Azul SP</a:t>
            </a:r>
            <a:endParaRPr lang="pt-BR" sz="12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85" y="409433"/>
            <a:ext cx="10040701" cy="62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62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813446" y="20082"/>
            <a:ext cx="9535370" cy="6837918"/>
            <a:chOff x="1856175" y="20082"/>
            <a:chExt cx="9535370" cy="6837918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6175" y="20082"/>
              <a:ext cx="9535370" cy="6837918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>
              <a:off x="7409205" y="2914385"/>
              <a:ext cx="3982340" cy="21791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94003" y="2261371"/>
            <a:ext cx="185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Instagram da Estapar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1414193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948440" y="32438"/>
            <a:ext cx="9635116" cy="6825562"/>
            <a:chOff x="1602603" y="32438"/>
            <a:chExt cx="9635116" cy="6825562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2603" y="32438"/>
              <a:ext cx="9635116" cy="6825562"/>
            </a:xfrm>
            <a:prstGeom prst="rect">
              <a:avLst/>
            </a:prstGeom>
          </p:spPr>
        </p:pic>
        <p:sp>
          <p:nvSpPr>
            <p:cNvPr id="3" name="Retângulo 2"/>
            <p:cNvSpPr/>
            <p:nvPr/>
          </p:nvSpPr>
          <p:spPr>
            <a:xfrm>
              <a:off x="7255379" y="2922931"/>
              <a:ext cx="3982340" cy="21791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94003" y="2784431"/>
            <a:ext cx="185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Instagram da Estapar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114164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15" y="10135"/>
            <a:ext cx="9639878" cy="684786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94003" y="2784431"/>
            <a:ext cx="185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Instagram da Estapar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3740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458" y="0"/>
            <a:ext cx="2734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Instagram da Estapar (Stories)</a:t>
            </a:r>
            <a:endParaRPr lang="pt-BR" sz="12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3" b="5968"/>
          <a:stretch/>
        </p:blipFill>
        <p:spPr>
          <a:xfrm>
            <a:off x="0" y="1187866"/>
            <a:ext cx="2268374" cy="450363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" b="6667"/>
          <a:stretch/>
        </p:blipFill>
        <p:spPr>
          <a:xfrm>
            <a:off x="2286412" y="1187866"/>
            <a:ext cx="2262156" cy="450363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3" b="25732"/>
          <a:stretch/>
        </p:blipFill>
        <p:spPr>
          <a:xfrm>
            <a:off x="4569454" y="1187866"/>
            <a:ext cx="2941664" cy="450363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4" b="8249"/>
          <a:stretch/>
        </p:blipFill>
        <p:spPr>
          <a:xfrm>
            <a:off x="7549096" y="1187864"/>
            <a:ext cx="2315279" cy="450363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t="8598" r="-291" b="8411"/>
          <a:stretch/>
        </p:blipFill>
        <p:spPr>
          <a:xfrm>
            <a:off x="9893808" y="1187864"/>
            <a:ext cx="2323296" cy="450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458" y="0"/>
            <a:ext cx="2734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Instagram da Estapar (Stories)</a:t>
            </a:r>
            <a:endParaRPr lang="pt-BR" sz="12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1" b="7788"/>
          <a:stretch/>
        </p:blipFill>
        <p:spPr>
          <a:xfrm>
            <a:off x="675118" y="1495514"/>
            <a:ext cx="2086048" cy="411052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b="8037"/>
          <a:stretch/>
        </p:blipFill>
        <p:spPr>
          <a:xfrm>
            <a:off x="2778259" y="1495514"/>
            <a:ext cx="2114154" cy="411052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b="6915"/>
          <a:stretch/>
        </p:blipFill>
        <p:spPr>
          <a:xfrm>
            <a:off x="4909506" y="1495514"/>
            <a:ext cx="2086049" cy="41105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5" b="8069"/>
          <a:stretch/>
        </p:blipFill>
        <p:spPr>
          <a:xfrm>
            <a:off x="7021194" y="1495514"/>
            <a:ext cx="2117323" cy="411052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b="7316"/>
          <a:stretch/>
        </p:blipFill>
        <p:spPr>
          <a:xfrm>
            <a:off x="9164157" y="1495514"/>
            <a:ext cx="2092230" cy="41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87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458" y="0"/>
            <a:ext cx="2734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Instagram da Estapar (Stories)</a:t>
            </a:r>
            <a:endParaRPr lang="pt-BR" sz="12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" b="6667"/>
          <a:stretch/>
        </p:blipFill>
        <p:spPr>
          <a:xfrm>
            <a:off x="2529555" y="1290415"/>
            <a:ext cx="2154843" cy="42899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4" b="8038"/>
          <a:stretch/>
        </p:blipFill>
        <p:spPr>
          <a:xfrm>
            <a:off x="4781784" y="1290415"/>
            <a:ext cx="2199870" cy="42899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b="7538"/>
          <a:stretch/>
        </p:blipFill>
        <p:spPr>
          <a:xfrm>
            <a:off x="7079040" y="1290415"/>
            <a:ext cx="2193323" cy="42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69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5458" y="0"/>
            <a:ext cx="2734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LinkedIn Estapar</a:t>
            </a:r>
            <a:endParaRPr lang="pt-BR" sz="12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727" y="276225"/>
            <a:ext cx="5295900" cy="65817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88" y="290868"/>
            <a:ext cx="5056511" cy="656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25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5458" y="0"/>
            <a:ext cx="2734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Instagram da Zona Azul SP</a:t>
            </a:r>
            <a:endParaRPr lang="pt-BR" sz="1200" b="1" dirty="0"/>
          </a:p>
        </p:txBody>
      </p:sp>
      <p:grpSp>
        <p:nvGrpSpPr>
          <p:cNvPr id="5" name="Agrupar 4"/>
          <p:cNvGrpSpPr/>
          <p:nvPr/>
        </p:nvGrpSpPr>
        <p:grpSpPr>
          <a:xfrm>
            <a:off x="1708742" y="348941"/>
            <a:ext cx="10260345" cy="6267643"/>
            <a:chOff x="1708742" y="348941"/>
            <a:chExt cx="10260345" cy="6267643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08742" y="348941"/>
              <a:ext cx="10014685" cy="6267643"/>
            </a:xfrm>
            <a:prstGeom prst="rect">
              <a:avLst/>
            </a:prstGeom>
          </p:spPr>
        </p:pic>
        <p:sp>
          <p:nvSpPr>
            <p:cNvPr id="4" name="Retângulo 3"/>
            <p:cNvSpPr/>
            <p:nvPr/>
          </p:nvSpPr>
          <p:spPr>
            <a:xfrm>
              <a:off x="8038531" y="2811439"/>
              <a:ext cx="3930556" cy="17742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662423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52</Words>
  <Application>Microsoft Office PowerPoint</Application>
  <PresentationFormat>Widescreen</PresentationFormat>
  <Paragraphs>12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Debora Ribeiro Careli</dc:creator>
  <cp:lastModifiedBy>Debora Ribeiro Careli</cp:lastModifiedBy>
  <cp:revision>6</cp:revision>
  <dcterms:created xsi:type="dcterms:W3CDTF">2023-05-29T20:35:25Z</dcterms:created>
  <dcterms:modified xsi:type="dcterms:W3CDTF">2023-05-30T13:10:00Z</dcterms:modified>
</cp:coreProperties>
</file>