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"/>
  </p:notesMasterIdLst>
  <p:sldIdLst>
    <p:sldId id="443" r:id="rId2"/>
    <p:sldId id="442" r:id="rId3"/>
    <p:sldId id="444" r:id="rId4"/>
  </p:sldIdLst>
  <p:sldSz cx="12190413" cy="6858000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7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1F"/>
    <a:srgbClr val="0000CC"/>
    <a:srgbClr val="595959"/>
    <a:srgbClr val="FFFFFF"/>
    <a:srgbClr val="FF3300"/>
    <a:srgbClr val="E6E6E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>
      <p:cViewPr varScale="1">
        <p:scale>
          <a:sx n="69" d="100"/>
          <a:sy n="69" d="100"/>
        </p:scale>
        <p:origin x="780" y="66"/>
      </p:cViewPr>
      <p:guideLst>
        <p:guide orient="horz" pos="2160"/>
        <p:guide pos="288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9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2" rIns="91724" bIns="458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2" rIns="91724" bIns="458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CBA58C5-D819-4B4E-9BAB-E4C03B5CAF0D}" type="datetimeFigureOut">
              <a:rPr lang="pt-BR"/>
              <a:pPr>
                <a:defRPr/>
              </a:pPr>
              <a:t>03/05/2023</a:t>
            </a:fld>
            <a:endParaRPr lang="pt-BR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2" rIns="91724" bIns="45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2" rIns="91724" bIns="458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2" rIns="91724" bIns="458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1DB09E9-FEEC-4D7A-8D28-283D1AD56B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B09E9-FEEC-4D7A-8D28-283D1AD56B54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271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B09E9-FEEC-4D7A-8D28-283D1AD56B54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695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7E66FD-CFE1-47FD-B6B0-06D2B64253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54564" r="18790" b="35606"/>
          <a:stretch/>
        </p:blipFill>
        <p:spPr bwMode="auto">
          <a:xfrm>
            <a:off x="2417417" y="0"/>
            <a:ext cx="9772996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7323CC9-2ABE-4FCB-8610-861A17FD83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9" t="33135" r="20574" b="54167"/>
          <a:stretch/>
        </p:blipFill>
        <p:spPr bwMode="auto">
          <a:xfrm>
            <a:off x="0" y="0"/>
            <a:ext cx="260875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193170" y="-187931"/>
            <a:ext cx="9804072" cy="7220692"/>
            <a:chOff x="1702718" y="-187931"/>
            <a:chExt cx="9804072" cy="7220692"/>
          </a:xfrm>
        </p:grpSpPr>
        <p:grpSp>
          <p:nvGrpSpPr>
            <p:cNvPr id="2" name="Agrupar 1"/>
            <p:cNvGrpSpPr/>
            <p:nvPr/>
          </p:nvGrpSpPr>
          <p:grpSpPr>
            <a:xfrm>
              <a:off x="1702718" y="4961618"/>
              <a:ext cx="9804072" cy="1203686"/>
              <a:chOff x="1702718" y="4961618"/>
              <a:chExt cx="9804072" cy="1203686"/>
            </a:xfrm>
          </p:grpSpPr>
          <p:pic>
            <p:nvPicPr>
              <p:cNvPr id="8" name="Picture 4" descr="https://o.remove.bg/downloads/487564f5-1fdd-48d2-a357-6a72d6e241e0/image-removebg-preview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2718" y="4961618"/>
                <a:ext cx="4475480" cy="1203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https://o.remove.bg/downloads/487564f5-1fdd-48d2-a357-6a72d6e241e0/image-removebg-preview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310" y="4961618"/>
                <a:ext cx="4475480" cy="1203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https://o.remove.bg/downloads/24bf98e3-befa-4c04-a270-245969694ecd/image-removebg-previ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224" y="-187931"/>
              <a:ext cx="7007061" cy="7220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https://o.remove.bg/downloads/487564f5-1fdd-48d2-a357-6a72d6e241e0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0" y="1412776"/>
            <a:ext cx="11884453" cy="16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0"/>
            <a:ext cx="2607263" cy="99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20" y="1"/>
            <a:ext cx="2067822" cy="9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2607263" cy="99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20" y="1"/>
            <a:ext cx="2067822" cy="995000"/>
          </a:xfrm>
          <a:prstGeom prst="rect">
            <a:avLst/>
          </a:prstGeom>
        </p:spPr>
      </p:pic>
      <p:sp>
        <p:nvSpPr>
          <p:cNvPr id="2" name="AutoShape 6" descr="Sistema Anchieta-Imigrantes tem tráfego congestionado nas pistas sentido  litoral | Santos e Região | G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64157"/>
            <a:ext cx="8183438" cy="367615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590" y="993951"/>
            <a:ext cx="2638823" cy="5864050"/>
          </a:xfrm>
          <a:prstGeom prst="rect">
            <a:avLst/>
          </a:prstGeom>
        </p:spPr>
      </p:pic>
      <p:sp>
        <p:nvSpPr>
          <p:cNvPr id="12" name="Rectangle 4"/>
          <p:cNvSpPr>
            <a:spLocks/>
          </p:cNvSpPr>
          <p:nvPr/>
        </p:nvSpPr>
        <p:spPr bwMode="auto">
          <a:xfrm>
            <a:off x="1448631" y="901917"/>
            <a:ext cx="9293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altLang="pt-BR" sz="3200" b="1" dirty="0" err="1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Maio</a:t>
            </a:r>
            <a:r>
              <a:rPr lang="en-US" altLang="pt-BR" sz="3200" b="1" dirty="0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 </a:t>
            </a:r>
            <a:r>
              <a:rPr lang="en-US" altLang="pt-BR" sz="3200" b="1" dirty="0" err="1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Amarelo</a:t>
            </a:r>
            <a:r>
              <a:rPr lang="en-US" altLang="pt-BR" sz="3200" b="1" dirty="0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 2023</a:t>
            </a:r>
            <a:endParaRPr lang="en-US" altLang="pt-BR" sz="2400" dirty="0">
              <a:solidFill>
                <a:srgbClr val="F681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8818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/>
          <p:cNvGrpSpPr/>
          <p:nvPr/>
        </p:nvGrpSpPr>
        <p:grpSpPr>
          <a:xfrm>
            <a:off x="39989" y="2392166"/>
            <a:ext cx="3799335" cy="3785416"/>
            <a:chOff x="39989" y="1041834"/>
            <a:chExt cx="3799335" cy="378541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89" y="1041834"/>
              <a:ext cx="3799335" cy="126455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89" y="2306970"/>
              <a:ext cx="3799335" cy="126739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/>
            <a:srcRect t="1691"/>
            <a:stretch/>
          </p:blipFill>
          <p:spPr>
            <a:xfrm>
              <a:off x="39989" y="3577564"/>
              <a:ext cx="3799335" cy="1249686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4191905" y="1756373"/>
            <a:ext cx="3806603" cy="5057003"/>
            <a:chOff x="4006736" y="1295422"/>
            <a:chExt cx="3806603" cy="505700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0370" y="1295422"/>
              <a:ext cx="3799335" cy="1265499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0370" y="2560104"/>
              <a:ext cx="3799335" cy="1265501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0370" y="3828006"/>
              <a:ext cx="3799335" cy="1263612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8"/>
            <a:srcRect t="1063" b="1"/>
            <a:stretch/>
          </p:blipFill>
          <p:spPr>
            <a:xfrm>
              <a:off x="4006736" y="5096113"/>
              <a:ext cx="3806603" cy="1256312"/>
            </a:xfrm>
            <a:prstGeom prst="rect">
              <a:avLst/>
            </a:prstGeom>
          </p:spPr>
        </p:pic>
      </p:grpSp>
      <p:grpSp>
        <p:nvGrpSpPr>
          <p:cNvPr id="14" name="Agrupar 13"/>
          <p:cNvGrpSpPr/>
          <p:nvPr/>
        </p:nvGrpSpPr>
        <p:grpSpPr>
          <a:xfrm>
            <a:off x="8287663" y="2393300"/>
            <a:ext cx="3799335" cy="3783148"/>
            <a:chOff x="8287663" y="1041834"/>
            <a:chExt cx="3799335" cy="3783148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87663" y="1041834"/>
              <a:ext cx="3799335" cy="126172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663" y="2305499"/>
              <a:ext cx="3799335" cy="1263612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11"/>
            <a:srcRect t="953"/>
            <a:stretch/>
          </p:blipFill>
          <p:spPr>
            <a:xfrm>
              <a:off x="8287663" y="3569679"/>
              <a:ext cx="3799335" cy="1255303"/>
            </a:xfrm>
            <a:prstGeom prst="rect">
              <a:avLst/>
            </a:prstGeom>
          </p:spPr>
        </p:pic>
      </p:grpSp>
      <p:sp>
        <p:nvSpPr>
          <p:cNvPr id="16" name="Rectangle 4"/>
          <p:cNvSpPr>
            <a:spLocks/>
          </p:cNvSpPr>
          <p:nvPr/>
        </p:nvSpPr>
        <p:spPr bwMode="auto">
          <a:xfrm>
            <a:off x="1448631" y="901917"/>
            <a:ext cx="9293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altLang="pt-BR" sz="3200" b="1" dirty="0" err="1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Maio</a:t>
            </a:r>
            <a:r>
              <a:rPr lang="en-US" altLang="pt-BR" sz="3200" b="1" dirty="0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 </a:t>
            </a:r>
            <a:r>
              <a:rPr lang="en-US" altLang="pt-BR" sz="3200" b="1" dirty="0" err="1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Amarelo</a:t>
            </a:r>
            <a:r>
              <a:rPr lang="en-US" altLang="pt-BR" sz="3200" b="1" dirty="0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 2023</a:t>
            </a:r>
            <a:endParaRPr lang="en-US" altLang="pt-BR" sz="2400" dirty="0">
              <a:solidFill>
                <a:srgbClr val="F681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0016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Tema do Office">
  <a:themeElements>
    <a:clrScheme name="1_Tema do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o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REUNIÃO 04-09-09</Template>
  <TotalTime>59196</TotalTime>
  <Words>8</Words>
  <Application>Microsoft Office PowerPoint</Application>
  <PresentationFormat>Personalizar</PresentationFormat>
  <Paragraphs>4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Arial Bold</vt:lpstr>
      <vt:lpstr>Calibri</vt:lpstr>
      <vt:lpstr>Tahoma</vt:lpstr>
      <vt:lpstr>1_Tema do Office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Treinamentos</dc:title>
  <dc:creator>cesar.candido@steellog.com.br</dc:creator>
  <cp:lastModifiedBy>Cesar Colette Candido</cp:lastModifiedBy>
  <cp:revision>878</cp:revision>
  <cp:lastPrinted>2020-06-25T16:20:45Z</cp:lastPrinted>
  <dcterms:created xsi:type="dcterms:W3CDTF">2009-10-02T21:30:34Z</dcterms:created>
  <dcterms:modified xsi:type="dcterms:W3CDTF">2023-05-03T21:02:17Z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818fb07-549a-44ba-8c5e-731376483b67_Enabled">
    <vt:lpwstr>True</vt:lpwstr>
  </property>
  <property fmtid="{D5CDD505-2E9C-101B-9397-08002B2CF9AE}" pid="3" name="MSIP_Label_8818fb07-549a-44ba-8c5e-731376483b67_SiteId">
    <vt:lpwstr>591669a0-183f-49a5-98f4-9aa0d0b63d81</vt:lpwstr>
  </property>
  <property fmtid="{D5CDD505-2E9C-101B-9397-08002B2CF9AE}" pid="4" name="MSIP_Label_8818fb07-549a-44ba-8c5e-731376483b67_Owner">
    <vt:lpwstr>marilia.duarte@itau-unibanco.com.br</vt:lpwstr>
  </property>
  <property fmtid="{D5CDD505-2E9C-101B-9397-08002B2CF9AE}" pid="5" name="MSIP_Label_8818fb07-549a-44ba-8c5e-731376483b67_SetDate">
    <vt:lpwstr>2020-05-21T19:06:21.5171743Z</vt:lpwstr>
  </property>
  <property fmtid="{D5CDD505-2E9C-101B-9397-08002B2CF9AE}" pid="6" name="MSIP_Label_8818fb07-549a-44ba-8c5e-731376483b67_Name">
    <vt:lpwstr>Não corporativo</vt:lpwstr>
  </property>
  <property fmtid="{D5CDD505-2E9C-101B-9397-08002B2CF9AE}" pid="7" name="MSIP_Label_8818fb07-549a-44ba-8c5e-731376483b67_Application">
    <vt:lpwstr>Microsoft Azure Information Protection</vt:lpwstr>
  </property>
  <property fmtid="{D5CDD505-2E9C-101B-9397-08002B2CF9AE}" pid="8" name="MSIP_Label_8818fb07-549a-44ba-8c5e-731376483b67_ActionId">
    <vt:lpwstr>fb131822-9c1c-4947-915f-177ffefe8645</vt:lpwstr>
  </property>
  <property fmtid="{D5CDD505-2E9C-101B-9397-08002B2CF9AE}" pid="9" name="MSIP_Label_8818fb07-549a-44ba-8c5e-731376483b67_Extended_MSFT_Method">
    <vt:lpwstr>Manual</vt:lpwstr>
  </property>
  <property fmtid="{D5CDD505-2E9C-101B-9397-08002B2CF9AE}" pid="10" name="Sensitivity">
    <vt:lpwstr>Não corporativo</vt:lpwstr>
  </property>
</Properties>
</file>