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2264-367C-43BC-81CD-79D3762D7E2C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E389-D27F-4B80-BE8B-68D8DE0F54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88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2264-367C-43BC-81CD-79D3762D7E2C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E389-D27F-4B80-BE8B-68D8DE0F54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10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2264-367C-43BC-81CD-79D3762D7E2C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E389-D27F-4B80-BE8B-68D8DE0F54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62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2264-367C-43BC-81CD-79D3762D7E2C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E389-D27F-4B80-BE8B-68D8DE0F54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84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2264-367C-43BC-81CD-79D3762D7E2C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E389-D27F-4B80-BE8B-68D8DE0F54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85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2264-367C-43BC-81CD-79D3762D7E2C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E389-D27F-4B80-BE8B-68D8DE0F54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515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2264-367C-43BC-81CD-79D3762D7E2C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E389-D27F-4B80-BE8B-68D8DE0F54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50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2264-367C-43BC-81CD-79D3762D7E2C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E389-D27F-4B80-BE8B-68D8DE0F54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70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2264-367C-43BC-81CD-79D3762D7E2C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E389-D27F-4B80-BE8B-68D8DE0F54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18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2264-367C-43BC-81CD-79D3762D7E2C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E389-D27F-4B80-BE8B-68D8DE0F54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79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2264-367C-43BC-81CD-79D3762D7E2C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0E389-D27F-4B80-BE8B-68D8DE0F54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11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22264-367C-43BC-81CD-79D3762D7E2C}" type="datetimeFigureOut">
              <a:rPr lang="pt-BR" smtClean="0"/>
              <a:t>07/05/2024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0E389-D27F-4B80-BE8B-68D8DE0F54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28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92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77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0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9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28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6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41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2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7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19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2</cp:revision>
  <dcterms:created xsi:type="dcterms:W3CDTF">2024-05-07T11:17:10Z</dcterms:created>
  <dcterms:modified xsi:type="dcterms:W3CDTF">2024-05-07T11:20:02Z</dcterms:modified>
</cp:coreProperties>
</file>