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sldIdLst>
    <p:sldId id="444" r:id="rId2"/>
  </p:sldIdLst>
  <p:sldSz cx="12190413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7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1F"/>
    <a:srgbClr val="0000CC"/>
    <a:srgbClr val="595959"/>
    <a:srgbClr val="FFFFFF"/>
    <a:srgbClr val="FF3300"/>
    <a:srgbClr val="E6E6E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>
      <p:cViewPr>
        <p:scale>
          <a:sx n="50" d="100"/>
          <a:sy n="50" d="100"/>
        </p:scale>
        <p:origin x="1500" y="474"/>
      </p:cViewPr>
      <p:guideLst>
        <p:guide orient="horz" pos="2160"/>
        <p:guide pos="288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CBA58C5-D819-4B4E-9BAB-E4C03B5CAF0D}" type="datetimeFigureOut">
              <a:rPr lang="pt-BR"/>
              <a:pPr>
                <a:defRPr/>
              </a:pPr>
              <a:t>05/05/2023</a:t>
            </a:fld>
            <a:endParaRPr lang="pt-BR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2" rIns="91724" bIns="458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1DB09E9-FEEC-4D7A-8D28-283D1AD56B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7E66FD-CFE1-47FD-B6B0-06D2B64253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9" t="54564" r="18790" b="35606"/>
          <a:stretch/>
        </p:blipFill>
        <p:spPr bwMode="auto">
          <a:xfrm>
            <a:off x="2417417" y="0"/>
            <a:ext cx="9772996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7323CC9-2ABE-4FCB-8610-861A17FD83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9" t="33135" r="20574" b="54167"/>
          <a:stretch/>
        </p:blipFill>
        <p:spPr bwMode="auto">
          <a:xfrm>
            <a:off x="0" y="0"/>
            <a:ext cx="260875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46534" y="1357356"/>
            <a:ext cx="6947245" cy="5472608"/>
            <a:chOff x="33452" y="568594"/>
            <a:chExt cx="7608399" cy="6316790"/>
          </a:xfrm>
        </p:grpSpPr>
        <p:grpSp>
          <p:nvGrpSpPr>
            <p:cNvPr id="18" name="Agrupar 17"/>
            <p:cNvGrpSpPr/>
            <p:nvPr/>
          </p:nvGrpSpPr>
          <p:grpSpPr>
            <a:xfrm>
              <a:off x="33452" y="568594"/>
              <a:ext cx="3799335" cy="6316790"/>
              <a:chOff x="33452" y="568594"/>
              <a:chExt cx="3799335" cy="6316790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452" y="3099968"/>
                <a:ext cx="3799335" cy="1264555"/>
              </a:xfrm>
              <a:prstGeom prst="rect">
                <a:avLst/>
              </a:prstGeom>
            </p:spPr>
          </p:pic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52" y="4365104"/>
                <a:ext cx="3799335" cy="1267392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4"/>
              <a:srcRect t="1691"/>
              <a:stretch/>
            </p:blipFill>
            <p:spPr>
              <a:xfrm>
                <a:off x="33452" y="5635698"/>
                <a:ext cx="3799335" cy="1249686"/>
              </a:xfrm>
              <a:prstGeom prst="rect">
                <a:avLst/>
              </a:prstGeom>
            </p:spPr>
          </p:pic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52" y="568594"/>
                <a:ext cx="3799335" cy="1265499"/>
              </a:xfrm>
              <a:prstGeom prst="rect">
                <a:avLst/>
              </a:prstGeom>
            </p:spPr>
          </p:pic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52" y="1833276"/>
                <a:ext cx="3799335" cy="1265501"/>
              </a:xfrm>
              <a:prstGeom prst="rect">
                <a:avLst/>
              </a:prstGeom>
            </p:spPr>
          </p:pic>
        </p:grpSp>
        <p:grpSp>
          <p:nvGrpSpPr>
            <p:cNvPr id="17" name="Agrupar 16"/>
            <p:cNvGrpSpPr/>
            <p:nvPr/>
          </p:nvGrpSpPr>
          <p:grpSpPr>
            <a:xfrm>
              <a:off x="3835248" y="570958"/>
              <a:ext cx="3806603" cy="6312062"/>
              <a:chOff x="4191905" y="501314"/>
              <a:chExt cx="3806603" cy="6312062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5539" y="4288957"/>
                <a:ext cx="3799335" cy="1263612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8"/>
              <a:srcRect t="1063" b="1"/>
              <a:stretch/>
            </p:blipFill>
            <p:spPr>
              <a:xfrm>
                <a:off x="4191905" y="5557064"/>
                <a:ext cx="3806603" cy="1256312"/>
              </a:xfrm>
              <a:prstGeom prst="rect">
                <a:avLst/>
              </a:prstGeom>
            </p:spPr>
          </p:pic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5539" y="501314"/>
                <a:ext cx="3799335" cy="1261720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5539" y="1764979"/>
                <a:ext cx="3799335" cy="1263612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 rotWithShape="1">
              <a:blip r:embed="rId11"/>
              <a:srcRect t="953"/>
              <a:stretch/>
            </p:blipFill>
            <p:spPr>
              <a:xfrm>
                <a:off x="4195539" y="3029159"/>
                <a:ext cx="3799335" cy="1255303"/>
              </a:xfrm>
              <a:prstGeom prst="rect">
                <a:avLst/>
              </a:prstGeom>
            </p:spPr>
          </p:pic>
        </p:grpSp>
      </p:grpSp>
      <p:sp>
        <p:nvSpPr>
          <p:cNvPr id="16" name="Rectangle 4"/>
          <p:cNvSpPr>
            <a:spLocks/>
          </p:cNvSpPr>
          <p:nvPr/>
        </p:nvSpPr>
        <p:spPr bwMode="auto">
          <a:xfrm>
            <a:off x="1448631" y="901917"/>
            <a:ext cx="9293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pt-BR" sz="3200" b="1" dirty="0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No </a:t>
            </a:r>
            <a:r>
              <a:rPr lang="en-US" altLang="pt-BR" sz="3200" b="1" dirty="0" err="1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trânsito</a:t>
            </a:r>
            <a:r>
              <a:rPr lang="en-US" altLang="pt-BR" sz="3200" b="1" dirty="0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 a STEELLOG </a:t>
            </a:r>
            <a:r>
              <a:rPr lang="en-US" altLang="pt-BR" sz="3200" b="1" dirty="0" err="1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escolhe</a:t>
            </a:r>
            <a:r>
              <a:rPr lang="en-US" altLang="pt-BR" sz="3200" b="1" dirty="0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 a </a:t>
            </a:r>
            <a:r>
              <a:rPr lang="en-US" altLang="pt-BR" sz="3200" b="1" smtClean="0">
                <a:solidFill>
                  <a:srgbClr val="F68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Arial Bold"/>
              </a:rPr>
              <a:t>vida</a:t>
            </a:r>
            <a:endParaRPr lang="en-US" altLang="pt-BR" sz="2400" dirty="0">
              <a:solidFill>
                <a:srgbClr val="F681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Arial Bold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7319342" y="2452507"/>
            <a:ext cx="4830028" cy="4580253"/>
            <a:chOff x="1702718" y="-187931"/>
            <a:chExt cx="9804072" cy="7220692"/>
          </a:xfrm>
        </p:grpSpPr>
        <p:grpSp>
          <p:nvGrpSpPr>
            <p:cNvPr id="21" name="Agrupar 20"/>
            <p:cNvGrpSpPr/>
            <p:nvPr/>
          </p:nvGrpSpPr>
          <p:grpSpPr>
            <a:xfrm>
              <a:off x="1702718" y="4961618"/>
              <a:ext cx="9804072" cy="1203686"/>
              <a:chOff x="1702718" y="4961618"/>
              <a:chExt cx="9804072" cy="1203686"/>
            </a:xfrm>
          </p:grpSpPr>
          <p:pic>
            <p:nvPicPr>
              <p:cNvPr id="23" name="Picture 4" descr="https://o.remove.bg/downloads/487564f5-1fdd-48d2-a357-6a72d6e241e0/image-removebg-preview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718" y="4961618"/>
                <a:ext cx="4475480" cy="1203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s://o.remove.bg/downloads/487564f5-1fdd-48d2-a357-6a72d6e241e0/image-removebg-preview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1310" y="4961618"/>
                <a:ext cx="4475480" cy="1203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https://o.remove.bg/downloads/24bf98e3-befa-4c04-a270-245969694ecd/image-removebg-preview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224" y="-187931"/>
              <a:ext cx="7007061" cy="7220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 descr="https://o.remove.bg/downloads/487564f5-1fdd-48d2-a357-6a72d6e241e0/image-removebg-preview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61" y="2304875"/>
            <a:ext cx="5046973" cy="110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1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o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REUNIÃO 04-09-09</Template>
  <TotalTime>59203</TotalTime>
  <Words>7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Bold</vt:lpstr>
      <vt:lpstr>Calibri</vt:lpstr>
      <vt:lpstr>Tahoma</vt:lpstr>
      <vt:lpstr>1_Tema do Office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Treinamentos</dc:title>
  <dc:creator>cesar.candido@steellog.com.br</dc:creator>
  <cp:lastModifiedBy>Cesar Colette Candido</cp:lastModifiedBy>
  <cp:revision>881</cp:revision>
  <cp:lastPrinted>2020-06-25T16:20:45Z</cp:lastPrinted>
  <dcterms:created xsi:type="dcterms:W3CDTF">2009-10-02T21:30:34Z</dcterms:created>
  <dcterms:modified xsi:type="dcterms:W3CDTF">2023-05-05T09:51:20Z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818fb07-549a-44ba-8c5e-731376483b67_Enabled">
    <vt:lpwstr>True</vt:lpwstr>
  </property>
  <property fmtid="{D5CDD505-2E9C-101B-9397-08002B2CF9AE}" pid="3" name="MSIP_Label_8818fb07-549a-44ba-8c5e-731376483b67_SiteId">
    <vt:lpwstr>591669a0-183f-49a5-98f4-9aa0d0b63d81</vt:lpwstr>
  </property>
  <property fmtid="{D5CDD505-2E9C-101B-9397-08002B2CF9AE}" pid="4" name="MSIP_Label_8818fb07-549a-44ba-8c5e-731376483b67_Owner">
    <vt:lpwstr>marilia.duarte@itau-unibanco.com.br</vt:lpwstr>
  </property>
  <property fmtid="{D5CDD505-2E9C-101B-9397-08002B2CF9AE}" pid="5" name="MSIP_Label_8818fb07-549a-44ba-8c5e-731376483b67_SetDate">
    <vt:lpwstr>2020-05-21T19:06:21.5171743Z</vt:lpwstr>
  </property>
  <property fmtid="{D5CDD505-2E9C-101B-9397-08002B2CF9AE}" pid="6" name="MSIP_Label_8818fb07-549a-44ba-8c5e-731376483b67_Name">
    <vt:lpwstr>Não corporativo</vt:lpwstr>
  </property>
  <property fmtid="{D5CDD505-2E9C-101B-9397-08002B2CF9AE}" pid="7" name="MSIP_Label_8818fb07-549a-44ba-8c5e-731376483b67_Application">
    <vt:lpwstr>Microsoft Azure Information Protection</vt:lpwstr>
  </property>
  <property fmtid="{D5CDD505-2E9C-101B-9397-08002B2CF9AE}" pid="8" name="MSIP_Label_8818fb07-549a-44ba-8c5e-731376483b67_ActionId">
    <vt:lpwstr>fb131822-9c1c-4947-915f-177ffefe8645</vt:lpwstr>
  </property>
  <property fmtid="{D5CDD505-2E9C-101B-9397-08002B2CF9AE}" pid="9" name="MSIP_Label_8818fb07-549a-44ba-8c5e-731376483b67_Extended_MSFT_Method">
    <vt:lpwstr>Manual</vt:lpwstr>
  </property>
  <property fmtid="{D5CDD505-2E9C-101B-9397-08002B2CF9AE}" pid="10" name="Sensitivity">
    <vt:lpwstr>Não corporativo</vt:lpwstr>
  </property>
</Properties>
</file>