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0"/>
  </p:notesMasterIdLst>
  <p:sldIdLst>
    <p:sldId id="257" r:id="rId2"/>
    <p:sldId id="256" r:id="rId3"/>
    <p:sldId id="259" r:id="rId4"/>
    <p:sldId id="260" r:id="rId5"/>
    <p:sldId id="265" r:id="rId6"/>
    <p:sldId id="276" r:id="rId7"/>
    <p:sldId id="277" r:id="rId8"/>
    <p:sldId id="266" r:id="rId9"/>
    <p:sldId id="269" r:id="rId10"/>
    <p:sldId id="268" r:id="rId11"/>
    <p:sldId id="271" r:id="rId12"/>
    <p:sldId id="273" r:id="rId13"/>
    <p:sldId id="270" r:id="rId14"/>
    <p:sldId id="267" r:id="rId15"/>
    <p:sldId id="272" r:id="rId16"/>
    <p:sldId id="274" r:id="rId17"/>
    <p:sldId id="275" r:id="rId18"/>
    <p:sldId id="263" r:id="rId19"/>
  </p:sldIdLst>
  <p:sldSz cx="9144000" cy="5143500" type="screen16x9"/>
  <p:notesSz cx="6858000" cy="9144000"/>
  <p:embeddedFontLst>
    <p:embeddedFont>
      <p:font typeface="Century Gothic" panose="020B0502020202020204" pitchFamily="34" charset="0"/>
      <p:regular r:id="rId21"/>
      <p:bold r:id="rId22"/>
      <p:italic r:id="rId23"/>
      <p:boldItalic r:id="rId24"/>
    </p:embeddedFont>
    <p:embeddedFont>
      <p:font typeface="Raleway" panose="020B0403030101060003" pitchFamily="34" charset="0"/>
      <p:regular r:id="rId25"/>
      <p:bold r:id="rId26"/>
      <p:italic r:id="rId27"/>
      <p:boldItalic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2880">
          <p15:clr>
            <a:srgbClr val="747775"/>
          </p15:clr>
        </p15:guide>
        <p15:guide id="2" pos="96">
          <p15:clr>
            <a:srgbClr val="747775"/>
          </p15:clr>
        </p15:guide>
        <p15:guide id="3" orient="horz" pos="16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55EEF8F-A9BB-4F03-9FCB-E2070B96F844}" v="24" dt="2024-05-05T12:34:02.56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9" d="100"/>
          <a:sy n="99" d="100"/>
        </p:scale>
        <p:origin x="922" y="72"/>
      </p:cViewPr>
      <p:guideLst>
        <p:guide pos="2880"/>
        <p:guide pos="96"/>
        <p:guide orient="horz" pos="16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rna Aquino" userId="5bf8d7b318f21a0b" providerId="LiveId" clId="{F55EEF8F-A9BB-4F03-9FCB-E2070B96F844}"/>
    <pc:docChg chg="undo custSel addSld delSld modSld sldOrd modMainMaster">
      <pc:chgData name="Mirna Aquino" userId="5bf8d7b318f21a0b" providerId="LiveId" clId="{F55EEF8F-A9BB-4F03-9FCB-E2070B96F844}" dt="2024-05-05T12:34:48.061" v="518" actId="1076"/>
      <pc:docMkLst>
        <pc:docMk/>
      </pc:docMkLst>
      <pc:sldChg chg="modSp mod">
        <pc:chgData name="Mirna Aquino" userId="5bf8d7b318f21a0b" providerId="LiveId" clId="{F55EEF8F-A9BB-4F03-9FCB-E2070B96F844}" dt="2024-04-30T15:19:35.350" v="132" actId="20577"/>
        <pc:sldMkLst>
          <pc:docMk/>
          <pc:sldMk cId="0" sldId="256"/>
        </pc:sldMkLst>
        <pc:spChg chg="mod">
          <ac:chgData name="Mirna Aquino" userId="5bf8d7b318f21a0b" providerId="LiveId" clId="{F55EEF8F-A9BB-4F03-9FCB-E2070B96F844}" dt="2024-04-30T15:18:55.247" v="44" actId="20577"/>
          <ac:spMkLst>
            <pc:docMk/>
            <pc:sldMk cId="0" sldId="256"/>
            <ac:spMk id="55" creationId="{00000000-0000-0000-0000-000000000000}"/>
          </ac:spMkLst>
        </pc:spChg>
        <pc:spChg chg="mod">
          <ac:chgData name="Mirna Aquino" userId="5bf8d7b318f21a0b" providerId="LiveId" clId="{F55EEF8F-A9BB-4F03-9FCB-E2070B96F844}" dt="2024-04-30T15:19:17.470" v="81" actId="20577"/>
          <ac:spMkLst>
            <pc:docMk/>
            <pc:sldMk cId="0" sldId="256"/>
            <ac:spMk id="56" creationId="{00000000-0000-0000-0000-000000000000}"/>
          </ac:spMkLst>
        </pc:spChg>
        <pc:spChg chg="mod">
          <ac:chgData name="Mirna Aquino" userId="5bf8d7b318f21a0b" providerId="LiveId" clId="{F55EEF8F-A9BB-4F03-9FCB-E2070B96F844}" dt="2024-04-30T15:19:35.350" v="132" actId="20577"/>
          <ac:spMkLst>
            <pc:docMk/>
            <pc:sldMk cId="0" sldId="256"/>
            <ac:spMk id="57" creationId="{00000000-0000-0000-0000-000000000000}"/>
          </ac:spMkLst>
        </pc:spChg>
      </pc:sldChg>
      <pc:sldChg chg="delSp mod ord modNotes">
        <pc:chgData name="Mirna Aquino" userId="5bf8d7b318f21a0b" providerId="LiveId" clId="{F55EEF8F-A9BB-4F03-9FCB-E2070B96F844}" dt="2024-04-30T15:18:25.093" v="24" actId="478"/>
        <pc:sldMkLst>
          <pc:docMk/>
          <pc:sldMk cId="0" sldId="257"/>
        </pc:sldMkLst>
        <pc:spChg chg="del">
          <ac:chgData name="Mirna Aquino" userId="5bf8d7b318f21a0b" providerId="LiveId" clId="{F55EEF8F-A9BB-4F03-9FCB-E2070B96F844}" dt="2024-04-30T15:18:23.606" v="23" actId="478"/>
          <ac:spMkLst>
            <pc:docMk/>
            <pc:sldMk cId="0" sldId="257"/>
            <ac:spMk id="64" creationId="{00000000-0000-0000-0000-000000000000}"/>
          </ac:spMkLst>
        </pc:spChg>
        <pc:spChg chg="del">
          <ac:chgData name="Mirna Aquino" userId="5bf8d7b318f21a0b" providerId="LiveId" clId="{F55EEF8F-A9BB-4F03-9FCB-E2070B96F844}" dt="2024-04-30T15:18:25.093" v="24" actId="478"/>
          <ac:spMkLst>
            <pc:docMk/>
            <pc:sldMk cId="0" sldId="257"/>
            <ac:spMk id="65" creationId="{00000000-0000-0000-0000-000000000000}"/>
          </ac:spMkLst>
        </pc:spChg>
      </pc:sldChg>
      <pc:sldChg chg="del">
        <pc:chgData name="Mirna Aquino" userId="5bf8d7b318f21a0b" providerId="LiveId" clId="{F55EEF8F-A9BB-4F03-9FCB-E2070B96F844}" dt="2024-04-30T15:19:43.265" v="133" actId="47"/>
        <pc:sldMkLst>
          <pc:docMk/>
          <pc:sldMk cId="0" sldId="258"/>
        </pc:sldMkLst>
      </pc:sldChg>
      <pc:sldChg chg="addSp delSp modSp mod">
        <pc:chgData name="Mirna Aquino" userId="5bf8d7b318f21a0b" providerId="LiveId" clId="{F55EEF8F-A9BB-4F03-9FCB-E2070B96F844}" dt="2024-04-30T15:21:34.747" v="140" actId="478"/>
        <pc:sldMkLst>
          <pc:docMk/>
          <pc:sldMk cId="0" sldId="259"/>
        </pc:sldMkLst>
        <pc:spChg chg="del">
          <ac:chgData name="Mirna Aquino" userId="5bf8d7b318f21a0b" providerId="LiveId" clId="{F55EEF8F-A9BB-4F03-9FCB-E2070B96F844}" dt="2024-04-30T15:21:34.747" v="140" actId="478"/>
          <ac:spMkLst>
            <pc:docMk/>
            <pc:sldMk cId="0" sldId="259"/>
            <ac:spMk id="77" creationId="{00000000-0000-0000-0000-000000000000}"/>
          </ac:spMkLst>
        </pc:spChg>
        <pc:spChg chg="del">
          <ac:chgData name="Mirna Aquino" userId="5bf8d7b318f21a0b" providerId="LiveId" clId="{F55EEF8F-A9BB-4F03-9FCB-E2070B96F844}" dt="2024-04-30T15:21:33.371" v="139" actId="478"/>
          <ac:spMkLst>
            <pc:docMk/>
            <pc:sldMk cId="0" sldId="259"/>
            <ac:spMk id="78" creationId="{00000000-0000-0000-0000-000000000000}"/>
          </ac:spMkLst>
        </pc:spChg>
        <pc:spChg chg="del">
          <ac:chgData name="Mirna Aquino" userId="5bf8d7b318f21a0b" providerId="LiveId" clId="{F55EEF8F-A9BB-4F03-9FCB-E2070B96F844}" dt="2024-04-30T15:16:43.132" v="2" actId="478"/>
          <ac:spMkLst>
            <pc:docMk/>
            <pc:sldMk cId="0" sldId="259"/>
            <ac:spMk id="80" creationId="{00000000-0000-0000-0000-000000000000}"/>
          </ac:spMkLst>
        </pc:spChg>
        <pc:spChg chg="del mod">
          <ac:chgData name="Mirna Aquino" userId="5bf8d7b318f21a0b" providerId="LiveId" clId="{F55EEF8F-A9BB-4F03-9FCB-E2070B96F844}" dt="2024-04-30T15:16:41.753" v="1" actId="478"/>
          <ac:spMkLst>
            <pc:docMk/>
            <pc:sldMk cId="0" sldId="259"/>
            <ac:spMk id="81" creationId="{00000000-0000-0000-0000-000000000000}"/>
          </ac:spMkLst>
        </pc:spChg>
        <pc:picChg chg="add mod">
          <ac:chgData name="Mirna Aquino" userId="5bf8d7b318f21a0b" providerId="LiveId" clId="{F55EEF8F-A9BB-4F03-9FCB-E2070B96F844}" dt="2024-04-30T15:16:58.372" v="5" actId="1076"/>
          <ac:picMkLst>
            <pc:docMk/>
            <pc:sldMk cId="0" sldId="259"/>
            <ac:picMk id="2" creationId="{2015230E-6631-796C-9AE7-FA6B7EB4A249}"/>
          </ac:picMkLst>
        </pc:picChg>
        <pc:picChg chg="del">
          <ac:chgData name="Mirna Aquino" userId="5bf8d7b318f21a0b" providerId="LiveId" clId="{F55EEF8F-A9BB-4F03-9FCB-E2070B96F844}" dt="2024-04-30T15:21:30.355" v="138" actId="478"/>
          <ac:picMkLst>
            <pc:docMk/>
            <pc:sldMk cId="0" sldId="259"/>
            <ac:picMk id="79" creationId="{00000000-0000-0000-0000-000000000000}"/>
          </ac:picMkLst>
        </pc:picChg>
      </pc:sldChg>
      <pc:sldChg chg="addSp delSp modSp mod">
        <pc:chgData name="Mirna Aquino" userId="5bf8d7b318f21a0b" providerId="LiveId" clId="{F55EEF8F-A9BB-4F03-9FCB-E2070B96F844}" dt="2024-04-30T15:21:43.482" v="142" actId="478"/>
        <pc:sldMkLst>
          <pc:docMk/>
          <pc:sldMk cId="0" sldId="260"/>
        </pc:sldMkLst>
        <pc:spChg chg="add del mod">
          <ac:chgData name="Mirna Aquino" userId="5bf8d7b318f21a0b" providerId="LiveId" clId="{F55EEF8F-A9BB-4F03-9FCB-E2070B96F844}" dt="2024-04-30T15:17:37.005" v="12" actId="478"/>
          <ac:spMkLst>
            <pc:docMk/>
            <pc:sldMk cId="0" sldId="260"/>
            <ac:spMk id="4" creationId="{DB73ACD8-C1FC-ED99-C879-9A0E33E185CD}"/>
          </ac:spMkLst>
        </pc:spChg>
        <pc:spChg chg="add del mod">
          <ac:chgData name="Mirna Aquino" userId="5bf8d7b318f21a0b" providerId="LiveId" clId="{F55EEF8F-A9BB-4F03-9FCB-E2070B96F844}" dt="2024-04-30T15:17:35.997" v="11" actId="478"/>
          <ac:spMkLst>
            <pc:docMk/>
            <pc:sldMk cId="0" sldId="260"/>
            <ac:spMk id="5" creationId="{25C9973A-7157-17E4-6396-0D0FD55A3120}"/>
          </ac:spMkLst>
        </pc:spChg>
        <pc:spChg chg="add mod">
          <ac:chgData name="Mirna Aquino" userId="5bf8d7b318f21a0b" providerId="LiveId" clId="{F55EEF8F-A9BB-4F03-9FCB-E2070B96F844}" dt="2024-04-30T15:17:52.291" v="20" actId="1036"/>
          <ac:spMkLst>
            <pc:docMk/>
            <pc:sldMk cId="0" sldId="260"/>
            <ac:spMk id="6" creationId="{7A3395CD-BDF0-6589-9F3A-C53BE7581BCD}"/>
          </ac:spMkLst>
        </pc:spChg>
        <pc:spChg chg="add mod">
          <ac:chgData name="Mirna Aquino" userId="5bf8d7b318f21a0b" providerId="LiveId" clId="{F55EEF8F-A9BB-4F03-9FCB-E2070B96F844}" dt="2024-04-30T15:17:33.934" v="10" actId="1076"/>
          <ac:spMkLst>
            <pc:docMk/>
            <pc:sldMk cId="0" sldId="260"/>
            <ac:spMk id="7" creationId="{5343AEF1-2DD7-DEEB-87C9-197740F45F11}"/>
          </ac:spMkLst>
        </pc:spChg>
        <pc:spChg chg="add mod">
          <ac:chgData name="Mirna Aquino" userId="5bf8d7b318f21a0b" providerId="LiveId" clId="{F55EEF8F-A9BB-4F03-9FCB-E2070B96F844}" dt="2024-04-30T15:17:33.934" v="10" actId="1076"/>
          <ac:spMkLst>
            <pc:docMk/>
            <pc:sldMk cId="0" sldId="260"/>
            <ac:spMk id="9" creationId="{29873B88-C62F-3395-F757-4F1C9256658E}"/>
          </ac:spMkLst>
        </pc:spChg>
        <pc:spChg chg="add mod">
          <ac:chgData name="Mirna Aquino" userId="5bf8d7b318f21a0b" providerId="LiveId" clId="{F55EEF8F-A9BB-4F03-9FCB-E2070B96F844}" dt="2024-04-30T15:17:43.300" v="13" actId="14100"/>
          <ac:spMkLst>
            <pc:docMk/>
            <pc:sldMk cId="0" sldId="260"/>
            <ac:spMk id="10" creationId="{29A9E172-3F7E-071D-B623-005C77CA77DD}"/>
          </ac:spMkLst>
        </pc:spChg>
        <pc:spChg chg="add mod">
          <ac:chgData name="Mirna Aquino" userId="5bf8d7b318f21a0b" providerId="LiveId" clId="{F55EEF8F-A9BB-4F03-9FCB-E2070B96F844}" dt="2024-04-30T15:17:33.934" v="10" actId="1076"/>
          <ac:spMkLst>
            <pc:docMk/>
            <pc:sldMk cId="0" sldId="260"/>
            <ac:spMk id="12" creationId="{1B0ACDCB-A06A-B41C-9EAB-76482829743A}"/>
          </ac:spMkLst>
        </pc:spChg>
        <pc:spChg chg="del">
          <ac:chgData name="Mirna Aquino" userId="5bf8d7b318f21a0b" providerId="LiveId" clId="{F55EEF8F-A9BB-4F03-9FCB-E2070B96F844}" dt="2024-04-30T15:21:43.482" v="142" actId="478"/>
          <ac:spMkLst>
            <pc:docMk/>
            <pc:sldMk cId="0" sldId="260"/>
            <ac:spMk id="86" creationId="{00000000-0000-0000-0000-000000000000}"/>
          </ac:spMkLst>
        </pc:spChg>
        <pc:spChg chg="del">
          <ac:chgData name="Mirna Aquino" userId="5bf8d7b318f21a0b" providerId="LiveId" clId="{F55EEF8F-A9BB-4F03-9FCB-E2070B96F844}" dt="2024-04-30T15:21:40.234" v="141" actId="478"/>
          <ac:spMkLst>
            <pc:docMk/>
            <pc:sldMk cId="0" sldId="260"/>
            <ac:spMk id="87" creationId="{00000000-0000-0000-0000-000000000000}"/>
          </ac:spMkLst>
        </pc:spChg>
        <pc:spChg chg="del">
          <ac:chgData name="Mirna Aquino" userId="5bf8d7b318f21a0b" providerId="LiveId" clId="{F55EEF8F-A9BB-4F03-9FCB-E2070B96F844}" dt="2024-04-30T15:17:25.416" v="8" actId="478"/>
          <ac:spMkLst>
            <pc:docMk/>
            <pc:sldMk cId="0" sldId="260"/>
            <ac:spMk id="90" creationId="{00000000-0000-0000-0000-000000000000}"/>
          </ac:spMkLst>
        </pc:spChg>
        <pc:picChg chg="add mod">
          <ac:chgData name="Mirna Aquino" userId="5bf8d7b318f21a0b" providerId="LiveId" clId="{F55EEF8F-A9BB-4F03-9FCB-E2070B96F844}" dt="2024-04-30T15:17:49.780" v="16" actId="1036"/>
          <ac:picMkLst>
            <pc:docMk/>
            <pc:sldMk cId="0" sldId="260"/>
            <ac:picMk id="2" creationId="{34D67AB0-600A-4D67-EFD3-440A6F671CB1}"/>
          </ac:picMkLst>
        </pc:picChg>
        <pc:picChg chg="add mod">
          <ac:chgData name="Mirna Aquino" userId="5bf8d7b318f21a0b" providerId="LiveId" clId="{F55EEF8F-A9BB-4F03-9FCB-E2070B96F844}" dt="2024-04-30T15:17:33.934" v="10" actId="1076"/>
          <ac:picMkLst>
            <pc:docMk/>
            <pc:sldMk cId="0" sldId="260"/>
            <ac:picMk id="3" creationId="{E8405DE6-7044-A4CA-D704-9C3AE15172DC}"/>
          </ac:picMkLst>
        </pc:picChg>
        <pc:picChg chg="add mod">
          <ac:chgData name="Mirna Aquino" userId="5bf8d7b318f21a0b" providerId="LiveId" clId="{F55EEF8F-A9BB-4F03-9FCB-E2070B96F844}" dt="2024-04-30T15:17:33.934" v="10" actId="1076"/>
          <ac:picMkLst>
            <pc:docMk/>
            <pc:sldMk cId="0" sldId="260"/>
            <ac:picMk id="8" creationId="{5000D769-027E-981E-DCAD-B817194E690C}"/>
          </ac:picMkLst>
        </pc:picChg>
        <pc:picChg chg="add mod">
          <ac:chgData name="Mirna Aquino" userId="5bf8d7b318f21a0b" providerId="LiveId" clId="{F55EEF8F-A9BB-4F03-9FCB-E2070B96F844}" dt="2024-04-30T15:17:33.934" v="10" actId="1076"/>
          <ac:picMkLst>
            <pc:docMk/>
            <pc:sldMk cId="0" sldId="260"/>
            <ac:picMk id="11" creationId="{071B152C-2AAF-1459-DC20-D29D6B198605}"/>
          </ac:picMkLst>
        </pc:picChg>
        <pc:picChg chg="add del">
          <ac:chgData name="Mirna Aquino" userId="5bf8d7b318f21a0b" providerId="LiveId" clId="{F55EEF8F-A9BB-4F03-9FCB-E2070B96F844}" dt="2024-04-30T15:21:26.667" v="137" actId="478"/>
          <ac:picMkLst>
            <pc:docMk/>
            <pc:sldMk cId="0" sldId="260"/>
            <ac:picMk id="88" creationId="{00000000-0000-0000-0000-000000000000}"/>
          </ac:picMkLst>
        </pc:picChg>
      </pc:sldChg>
      <pc:sldChg chg="modNotes">
        <pc:chgData name="Mirna Aquino" userId="5bf8d7b318f21a0b" providerId="LiveId" clId="{F55EEF8F-A9BB-4F03-9FCB-E2070B96F844}" dt="2024-04-30T15:21:20.272" v="136"/>
        <pc:sldMkLst>
          <pc:docMk/>
          <pc:sldMk cId="0" sldId="261"/>
        </pc:sldMkLst>
      </pc:sldChg>
      <pc:sldChg chg="modNotes">
        <pc:chgData name="Mirna Aquino" userId="5bf8d7b318f21a0b" providerId="LiveId" clId="{F55EEF8F-A9BB-4F03-9FCB-E2070B96F844}" dt="2024-04-30T15:21:20.272" v="136"/>
        <pc:sldMkLst>
          <pc:docMk/>
          <pc:sldMk cId="0" sldId="262"/>
        </pc:sldMkLst>
      </pc:sldChg>
      <pc:sldChg chg="modNotes">
        <pc:chgData name="Mirna Aquino" userId="5bf8d7b318f21a0b" providerId="LiveId" clId="{F55EEF8F-A9BB-4F03-9FCB-E2070B96F844}" dt="2024-04-30T15:21:20.272" v="136"/>
        <pc:sldMkLst>
          <pc:docMk/>
          <pc:sldMk cId="0" sldId="263"/>
        </pc:sldMkLst>
      </pc:sldChg>
      <pc:sldChg chg="addSp delSp modSp new del mod">
        <pc:chgData name="Mirna Aquino" userId="5bf8d7b318f21a0b" providerId="LiveId" clId="{F55EEF8F-A9BB-4F03-9FCB-E2070B96F844}" dt="2024-04-30T15:26:14.853" v="176" actId="47"/>
        <pc:sldMkLst>
          <pc:docMk/>
          <pc:sldMk cId="3583116509" sldId="264"/>
        </pc:sldMkLst>
        <pc:spChg chg="del">
          <ac:chgData name="Mirna Aquino" userId="5bf8d7b318f21a0b" providerId="LiveId" clId="{F55EEF8F-A9BB-4F03-9FCB-E2070B96F844}" dt="2024-04-30T15:22:07.258" v="145" actId="478"/>
          <ac:spMkLst>
            <pc:docMk/>
            <pc:sldMk cId="3583116509" sldId="264"/>
            <ac:spMk id="2" creationId="{EC5F4574-172A-1EA5-2236-A54D81551577}"/>
          </ac:spMkLst>
        </pc:spChg>
        <pc:spChg chg="del">
          <ac:chgData name="Mirna Aquino" userId="5bf8d7b318f21a0b" providerId="LiveId" clId="{F55EEF8F-A9BB-4F03-9FCB-E2070B96F844}" dt="2024-04-30T15:22:06.482" v="144" actId="478"/>
          <ac:spMkLst>
            <pc:docMk/>
            <pc:sldMk cId="3583116509" sldId="264"/>
            <ac:spMk id="3" creationId="{44850DCA-0F92-564F-4A7A-30B15D433B77}"/>
          </ac:spMkLst>
        </pc:spChg>
        <pc:spChg chg="add del mod">
          <ac:chgData name="Mirna Aquino" userId="5bf8d7b318f21a0b" providerId="LiveId" clId="{F55EEF8F-A9BB-4F03-9FCB-E2070B96F844}" dt="2024-04-30T15:26:13.194" v="175" actId="478"/>
          <ac:spMkLst>
            <pc:docMk/>
            <pc:sldMk cId="3583116509" sldId="264"/>
            <ac:spMk id="6" creationId="{C555A60A-9EFD-EB3A-70E2-BD0EE025827C}"/>
          </ac:spMkLst>
        </pc:spChg>
        <pc:spChg chg="add del mod">
          <ac:chgData name="Mirna Aquino" userId="5bf8d7b318f21a0b" providerId="LiveId" clId="{F55EEF8F-A9BB-4F03-9FCB-E2070B96F844}" dt="2024-04-30T15:26:02.090" v="174" actId="478"/>
          <ac:spMkLst>
            <pc:docMk/>
            <pc:sldMk cId="3583116509" sldId="264"/>
            <ac:spMk id="7" creationId="{C4E6A4CE-55D6-0E4F-0D85-5066B765ECD7}"/>
          </ac:spMkLst>
        </pc:spChg>
        <pc:spChg chg="add del mod">
          <ac:chgData name="Mirna Aquino" userId="5bf8d7b318f21a0b" providerId="LiveId" clId="{F55EEF8F-A9BB-4F03-9FCB-E2070B96F844}" dt="2024-04-30T15:26:13.194" v="175" actId="478"/>
          <ac:spMkLst>
            <pc:docMk/>
            <pc:sldMk cId="3583116509" sldId="264"/>
            <ac:spMk id="8" creationId="{5483D33D-53D4-2D33-E8F7-19CAE6A9E9F8}"/>
          </ac:spMkLst>
        </pc:spChg>
        <pc:spChg chg="mod">
          <ac:chgData name="Mirna Aquino" userId="5bf8d7b318f21a0b" providerId="LiveId" clId="{F55EEF8F-A9BB-4F03-9FCB-E2070B96F844}" dt="2024-04-30T15:22:13.546" v="147" actId="404"/>
          <ac:spMkLst>
            <pc:docMk/>
            <pc:sldMk cId="3583116509" sldId="264"/>
            <ac:spMk id="10" creationId="{B32D7933-9B43-96F5-F8E4-C2892541998D}"/>
          </ac:spMkLst>
        </pc:spChg>
        <pc:spChg chg="mod">
          <ac:chgData name="Mirna Aquino" userId="5bf8d7b318f21a0b" providerId="LiveId" clId="{F55EEF8F-A9BB-4F03-9FCB-E2070B96F844}" dt="2024-04-30T15:22:13.546" v="147" actId="404"/>
          <ac:spMkLst>
            <pc:docMk/>
            <pc:sldMk cId="3583116509" sldId="264"/>
            <ac:spMk id="11" creationId="{0005D003-BCB2-56FD-B2B7-09B6A8BE0D31}"/>
          </ac:spMkLst>
        </pc:spChg>
        <pc:spChg chg="mod">
          <ac:chgData name="Mirna Aquino" userId="5bf8d7b318f21a0b" providerId="LiveId" clId="{F55EEF8F-A9BB-4F03-9FCB-E2070B96F844}" dt="2024-04-30T15:22:13.546" v="147" actId="404"/>
          <ac:spMkLst>
            <pc:docMk/>
            <pc:sldMk cId="3583116509" sldId="264"/>
            <ac:spMk id="12" creationId="{4A40D149-406F-2AC6-B74D-05F5A5B6EEA6}"/>
          </ac:spMkLst>
        </pc:spChg>
        <pc:spChg chg="mod">
          <ac:chgData name="Mirna Aquino" userId="5bf8d7b318f21a0b" providerId="LiveId" clId="{F55EEF8F-A9BB-4F03-9FCB-E2070B96F844}" dt="2024-04-30T15:22:13.546" v="147" actId="404"/>
          <ac:spMkLst>
            <pc:docMk/>
            <pc:sldMk cId="3583116509" sldId="264"/>
            <ac:spMk id="13" creationId="{C09D754D-AE9E-65CC-8765-52B9438CD7CF}"/>
          </ac:spMkLst>
        </pc:spChg>
        <pc:spChg chg="mod">
          <ac:chgData name="Mirna Aquino" userId="5bf8d7b318f21a0b" providerId="LiveId" clId="{F55EEF8F-A9BB-4F03-9FCB-E2070B96F844}" dt="2024-04-30T15:22:13.546" v="147" actId="404"/>
          <ac:spMkLst>
            <pc:docMk/>
            <pc:sldMk cId="3583116509" sldId="264"/>
            <ac:spMk id="14" creationId="{0AA77E3D-766A-3267-9D1C-9CCC7F55942F}"/>
          </ac:spMkLst>
        </pc:spChg>
        <pc:spChg chg="mod">
          <ac:chgData name="Mirna Aquino" userId="5bf8d7b318f21a0b" providerId="LiveId" clId="{F55EEF8F-A9BB-4F03-9FCB-E2070B96F844}" dt="2024-04-30T15:22:13.546" v="147" actId="404"/>
          <ac:spMkLst>
            <pc:docMk/>
            <pc:sldMk cId="3583116509" sldId="264"/>
            <ac:spMk id="15" creationId="{92C903BA-45EB-08AF-B9CE-F22468D2B874}"/>
          </ac:spMkLst>
        </pc:spChg>
        <pc:spChg chg="mod">
          <ac:chgData name="Mirna Aquino" userId="5bf8d7b318f21a0b" providerId="LiveId" clId="{F55EEF8F-A9BB-4F03-9FCB-E2070B96F844}" dt="2024-04-30T15:22:13.546" v="147" actId="404"/>
          <ac:spMkLst>
            <pc:docMk/>
            <pc:sldMk cId="3583116509" sldId="264"/>
            <ac:spMk id="16" creationId="{4EA279D8-094B-C826-A0AD-2AD26F60AA5A}"/>
          </ac:spMkLst>
        </pc:spChg>
        <pc:spChg chg="mod">
          <ac:chgData name="Mirna Aquino" userId="5bf8d7b318f21a0b" providerId="LiveId" clId="{F55EEF8F-A9BB-4F03-9FCB-E2070B96F844}" dt="2024-04-30T15:22:13.546" v="147" actId="404"/>
          <ac:spMkLst>
            <pc:docMk/>
            <pc:sldMk cId="3583116509" sldId="264"/>
            <ac:spMk id="17" creationId="{83A368ED-F617-2C4A-E88F-8DD01669BA44}"/>
          </ac:spMkLst>
        </pc:spChg>
        <pc:spChg chg="mod">
          <ac:chgData name="Mirna Aquino" userId="5bf8d7b318f21a0b" providerId="LiveId" clId="{F55EEF8F-A9BB-4F03-9FCB-E2070B96F844}" dt="2024-04-30T15:22:13.546" v="147" actId="404"/>
          <ac:spMkLst>
            <pc:docMk/>
            <pc:sldMk cId="3583116509" sldId="264"/>
            <ac:spMk id="18" creationId="{16FD3B62-A85D-0D64-9F58-8311E3940B2E}"/>
          </ac:spMkLst>
        </pc:spChg>
        <pc:spChg chg="mod">
          <ac:chgData name="Mirna Aquino" userId="5bf8d7b318f21a0b" providerId="LiveId" clId="{F55EEF8F-A9BB-4F03-9FCB-E2070B96F844}" dt="2024-04-30T15:22:13.546" v="147" actId="404"/>
          <ac:spMkLst>
            <pc:docMk/>
            <pc:sldMk cId="3583116509" sldId="264"/>
            <ac:spMk id="19" creationId="{70DE3FA9-A2AB-A668-30B6-150F8593C168}"/>
          </ac:spMkLst>
        </pc:spChg>
        <pc:spChg chg="mod">
          <ac:chgData name="Mirna Aquino" userId="5bf8d7b318f21a0b" providerId="LiveId" clId="{F55EEF8F-A9BB-4F03-9FCB-E2070B96F844}" dt="2024-04-30T15:22:13.546" v="147" actId="404"/>
          <ac:spMkLst>
            <pc:docMk/>
            <pc:sldMk cId="3583116509" sldId="264"/>
            <ac:spMk id="20" creationId="{272F9DB2-3762-1271-9171-E2C086CE0ACE}"/>
          </ac:spMkLst>
        </pc:spChg>
        <pc:spChg chg="mod">
          <ac:chgData name="Mirna Aquino" userId="5bf8d7b318f21a0b" providerId="LiveId" clId="{F55EEF8F-A9BB-4F03-9FCB-E2070B96F844}" dt="2024-04-30T15:22:13.546" v="147" actId="404"/>
          <ac:spMkLst>
            <pc:docMk/>
            <pc:sldMk cId="3583116509" sldId="264"/>
            <ac:spMk id="21" creationId="{F527C6B9-3CD4-671B-9915-3E7693477740}"/>
          </ac:spMkLst>
        </pc:spChg>
        <pc:spChg chg="mod">
          <ac:chgData name="Mirna Aquino" userId="5bf8d7b318f21a0b" providerId="LiveId" clId="{F55EEF8F-A9BB-4F03-9FCB-E2070B96F844}" dt="2024-04-30T15:22:13.546" v="147" actId="404"/>
          <ac:spMkLst>
            <pc:docMk/>
            <pc:sldMk cId="3583116509" sldId="264"/>
            <ac:spMk id="22" creationId="{6C2205C4-C15E-E127-4612-D7C5D3A0446E}"/>
          </ac:spMkLst>
        </pc:spChg>
        <pc:spChg chg="mod">
          <ac:chgData name="Mirna Aquino" userId="5bf8d7b318f21a0b" providerId="LiveId" clId="{F55EEF8F-A9BB-4F03-9FCB-E2070B96F844}" dt="2024-04-30T15:22:13.546" v="147" actId="404"/>
          <ac:spMkLst>
            <pc:docMk/>
            <pc:sldMk cId="3583116509" sldId="264"/>
            <ac:spMk id="23" creationId="{0A3C6B47-DD77-3195-991D-7D6BE49451B0}"/>
          </ac:spMkLst>
        </pc:spChg>
        <pc:spChg chg="mod">
          <ac:chgData name="Mirna Aquino" userId="5bf8d7b318f21a0b" providerId="LiveId" clId="{F55EEF8F-A9BB-4F03-9FCB-E2070B96F844}" dt="2024-04-30T15:22:13.546" v="147" actId="404"/>
          <ac:spMkLst>
            <pc:docMk/>
            <pc:sldMk cId="3583116509" sldId="264"/>
            <ac:spMk id="24" creationId="{9D3BB69D-C3F0-8F29-BCC3-5645B105A560}"/>
          </ac:spMkLst>
        </pc:spChg>
        <pc:spChg chg="mod">
          <ac:chgData name="Mirna Aquino" userId="5bf8d7b318f21a0b" providerId="LiveId" clId="{F55EEF8F-A9BB-4F03-9FCB-E2070B96F844}" dt="2024-04-30T15:22:13.546" v="147" actId="404"/>
          <ac:spMkLst>
            <pc:docMk/>
            <pc:sldMk cId="3583116509" sldId="264"/>
            <ac:spMk id="25" creationId="{BE562CE2-085B-EA52-8EA8-81D9CABDD28C}"/>
          </ac:spMkLst>
        </pc:spChg>
        <pc:spChg chg="mod">
          <ac:chgData name="Mirna Aquino" userId="5bf8d7b318f21a0b" providerId="LiveId" clId="{F55EEF8F-A9BB-4F03-9FCB-E2070B96F844}" dt="2024-04-30T15:22:13.546" v="147" actId="404"/>
          <ac:spMkLst>
            <pc:docMk/>
            <pc:sldMk cId="3583116509" sldId="264"/>
            <ac:spMk id="26" creationId="{421C02B8-05D6-5626-ECDC-D1B63B057076}"/>
          </ac:spMkLst>
        </pc:spChg>
        <pc:grpChg chg="add del mod">
          <ac:chgData name="Mirna Aquino" userId="5bf8d7b318f21a0b" providerId="LiveId" clId="{F55EEF8F-A9BB-4F03-9FCB-E2070B96F844}" dt="2024-04-30T15:26:13.194" v="175" actId="478"/>
          <ac:grpSpMkLst>
            <pc:docMk/>
            <pc:sldMk cId="3583116509" sldId="264"/>
            <ac:grpSpMk id="9" creationId="{039AF43E-65B6-DBCC-8F99-4E698DFF1816}"/>
          </ac:grpSpMkLst>
        </pc:grpChg>
        <pc:graphicFrameChg chg="add del mod modGraphic">
          <ac:chgData name="Mirna Aquino" userId="5bf8d7b318f21a0b" providerId="LiveId" clId="{F55EEF8F-A9BB-4F03-9FCB-E2070B96F844}" dt="2024-04-30T15:26:13.194" v="175" actId="478"/>
          <ac:graphicFrameMkLst>
            <pc:docMk/>
            <pc:sldMk cId="3583116509" sldId="264"/>
            <ac:graphicFrameMk id="5" creationId="{1ADA8702-21E6-F89A-5CC1-33A20FCC9301}"/>
          </ac:graphicFrameMkLst>
        </pc:graphicFrameChg>
        <pc:picChg chg="add del mod">
          <ac:chgData name="Mirna Aquino" userId="5bf8d7b318f21a0b" providerId="LiveId" clId="{F55EEF8F-A9BB-4F03-9FCB-E2070B96F844}" dt="2024-04-30T15:26:00.684" v="173" actId="478"/>
          <ac:picMkLst>
            <pc:docMk/>
            <pc:sldMk cId="3583116509" sldId="264"/>
            <ac:picMk id="4" creationId="{FE433658-AA35-E509-5189-2C80A96EF731}"/>
          </ac:picMkLst>
        </pc:picChg>
        <pc:cxnChg chg="mod">
          <ac:chgData name="Mirna Aquino" userId="5bf8d7b318f21a0b" providerId="LiveId" clId="{F55EEF8F-A9BB-4F03-9FCB-E2070B96F844}" dt="2024-04-30T15:22:08.320" v="146"/>
          <ac:cxnSpMkLst>
            <pc:docMk/>
            <pc:sldMk cId="3583116509" sldId="264"/>
            <ac:cxnSpMk id="27" creationId="{DB19C5BD-DDEA-8755-9645-BB24D626B25A}"/>
          </ac:cxnSpMkLst>
        </pc:cxnChg>
      </pc:sldChg>
      <pc:sldChg chg="addSp delSp modSp new mod">
        <pc:chgData name="Mirna Aquino" userId="5bf8d7b318f21a0b" providerId="LiveId" clId="{F55EEF8F-A9BB-4F03-9FCB-E2070B96F844}" dt="2024-04-30T15:26:26.761" v="178" actId="14100"/>
        <pc:sldMkLst>
          <pc:docMk/>
          <pc:sldMk cId="420013843" sldId="265"/>
        </pc:sldMkLst>
        <pc:spChg chg="add mod">
          <ac:chgData name="Mirna Aquino" userId="5bf8d7b318f21a0b" providerId="LiveId" clId="{F55EEF8F-A9BB-4F03-9FCB-E2070B96F844}" dt="2024-04-30T15:23:25.079" v="155" actId="404"/>
          <ac:spMkLst>
            <pc:docMk/>
            <pc:sldMk cId="420013843" sldId="265"/>
            <ac:spMk id="2" creationId="{01D69E4D-0974-D6BD-556C-5369CF7395C9}"/>
          </ac:spMkLst>
        </pc:spChg>
        <pc:spChg chg="add mod">
          <ac:chgData name="Mirna Aquino" userId="5bf8d7b318f21a0b" providerId="LiveId" clId="{F55EEF8F-A9BB-4F03-9FCB-E2070B96F844}" dt="2024-04-30T15:23:25.079" v="155" actId="404"/>
          <ac:spMkLst>
            <pc:docMk/>
            <pc:sldMk cId="420013843" sldId="265"/>
            <ac:spMk id="3" creationId="{C1E903D6-AC9B-F97F-3F99-28B48F8B0342}"/>
          </ac:spMkLst>
        </pc:spChg>
        <pc:spChg chg="add mod">
          <ac:chgData name="Mirna Aquino" userId="5bf8d7b318f21a0b" providerId="LiveId" clId="{F55EEF8F-A9BB-4F03-9FCB-E2070B96F844}" dt="2024-04-30T15:23:25.079" v="155" actId="404"/>
          <ac:spMkLst>
            <pc:docMk/>
            <pc:sldMk cId="420013843" sldId="265"/>
            <ac:spMk id="4" creationId="{A2F8E35A-94C5-44D3-32EF-01DB8439429C}"/>
          </ac:spMkLst>
        </pc:spChg>
        <pc:spChg chg="add mod">
          <ac:chgData name="Mirna Aquino" userId="5bf8d7b318f21a0b" providerId="LiveId" clId="{F55EEF8F-A9BB-4F03-9FCB-E2070B96F844}" dt="2024-04-30T15:23:25.079" v="155" actId="404"/>
          <ac:spMkLst>
            <pc:docMk/>
            <pc:sldMk cId="420013843" sldId="265"/>
            <ac:spMk id="5" creationId="{927580B6-E9C8-945E-569D-ADA858C7010D}"/>
          </ac:spMkLst>
        </pc:spChg>
        <pc:spChg chg="add mod">
          <ac:chgData name="Mirna Aquino" userId="5bf8d7b318f21a0b" providerId="LiveId" clId="{F55EEF8F-A9BB-4F03-9FCB-E2070B96F844}" dt="2024-04-30T15:23:25.079" v="155" actId="404"/>
          <ac:spMkLst>
            <pc:docMk/>
            <pc:sldMk cId="420013843" sldId="265"/>
            <ac:spMk id="6" creationId="{8932DAAA-8A87-2B2F-DA6D-7927A83D8C6C}"/>
          </ac:spMkLst>
        </pc:spChg>
        <pc:spChg chg="add mod">
          <ac:chgData name="Mirna Aquino" userId="5bf8d7b318f21a0b" providerId="LiveId" clId="{F55EEF8F-A9BB-4F03-9FCB-E2070B96F844}" dt="2024-04-30T15:23:25.079" v="155" actId="404"/>
          <ac:spMkLst>
            <pc:docMk/>
            <pc:sldMk cId="420013843" sldId="265"/>
            <ac:spMk id="7" creationId="{FFCFCC96-AB8A-863B-EF78-0529C8C9D5C3}"/>
          </ac:spMkLst>
        </pc:spChg>
        <pc:spChg chg="add mod">
          <ac:chgData name="Mirna Aquino" userId="5bf8d7b318f21a0b" providerId="LiveId" clId="{F55EEF8F-A9BB-4F03-9FCB-E2070B96F844}" dt="2024-04-30T15:23:25.079" v="155" actId="404"/>
          <ac:spMkLst>
            <pc:docMk/>
            <pc:sldMk cId="420013843" sldId="265"/>
            <ac:spMk id="8" creationId="{3E0961EA-DAAA-F5A0-2C52-89A3C004ACB2}"/>
          </ac:spMkLst>
        </pc:spChg>
        <pc:spChg chg="add mod">
          <ac:chgData name="Mirna Aquino" userId="5bf8d7b318f21a0b" providerId="LiveId" clId="{F55EEF8F-A9BB-4F03-9FCB-E2070B96F844}" dt="2024-04-30T15:23:25.079" v="155" actId="404"/>
          <ac:spMkLst>
            <pc:docMk/>
            <pc:sldMk cId="420013843" sldId="265"/>
            <ac:spMk id="9" creationId="{A7E62F74-A1B5-BA87-D05D-AFFA22BF4192}"/>
          </ac:spMkLst>
        </pc:spChg>
        <pc:spChg chg="add mod">
          <ac:chgData name="Mirna Aquino" userId="5bf8d7b318f21a0b" providerId="LiveId" clId="{F55EEF8F-A9BB-4F03-9FCB-E2070B96F844}" dt="2024-04-30T15:23:25.079" v="155" actId="404"/>
          <ac:spMkLst>
            <pc:docMk/>
            <pc:sldMk cId="420013843" sldId="265"/>
            <ac:spMk id="10" creationId="{2D1D5512-202D-2799-3669-7566AC7D4087}"/>
          </ac:spMkLst>
        </pc:spChg>
        <pc:spChg chg="add mod">
          <ac:chgData name="Mirna Aquino" userId="5bf8d7b318f21a0b" providerId="LiveId" clId="{F55EEF8F-A9BB-4F03-9FCB-E2070B96F844}" dt="2024-04-30T15:26:26.761" v="178" actId="14100"/>
          <ac:spMkLst>
            <pc:docMk/>
            <pc:sldMk cId="420013843" sldId="265"/>
            <ac:spMk id="11" creationId="{DA973CB0-DE9B-53F7-BA20-928B679B7B17}"/>
          </ac:spMkLst>
        </pc:spChg>
        <pc:spChg chg="add mod">
          <ac:chgData name="Mirna Aquino" userId="5bf8d7b318f21a0b" providerId="LiveId" clId="{F55EEF8F-A9BB-4F03-9FCB-E2070B96F844}" dt="2024-04-30T15:23:25.079" v="155" actId="404"/>
          <ac:spMkLst>
            <pc:docMk/>
            <pc:sldMk cId="420013843" sldId="265"/>
            <ac:spMk id="12" creationId="{721E6885-3A72-7E41-C158-08C71494F7FD}"/>
          </ac:spMkLst>
        </pc:spChg>
        <pc:spChg chg="add mod">
          <ac:chgData name="Mirna Aquino" userId="5bf8d7b318f21a0b" providerId="LiveId" clId="{F55EEF8F-A9BB-4F03-9FCB-E2070B96F844}" dt="2024-04-30T15:23:25.079" v="155" actId="404"/>
          <ac:spMkLst>
            <pc:docMk/>
            <pc:sldMk cId="420013843" sldId="265"/>
            <ac:spMk id="16" creationId="{1BE182AF-E537-ACA6-33E8-E8D969870B0C}"/>
          </ac:spMkLst>
        </pc:spChg>
        <pc:spChg chg="add mod">
          <ac:chgData name="Mirna Aquino" userId="5bf8d7b318f21a0b" providerId="LiveId" clId="{F55EEF8F-A9BB-4F03-9FCB-E2070B96F844}" dt="2024-04-30T15:23:25.079" v="155" actId="404"/>
          <ac:spMkLst>
            <pc:docMk/>
            <pc:sldMk cId="420013843" sldId="265"/>
            <ac:spMk id="17" creationId="{9EDBE40E-85D7-AC6B-FCB8-8E1A3460EC15}"/>
          </ac:spMkLst>
        </pc:spChg>
        <pc:spChg chg="add mod">
          <ac:chgData name="Mirna Aquino" userId="5bf8d7b318f21a0b" providerId="LiveId" clId="{F55EEF8F-A9BB-4F03-9FCB-E2070B96F844}" dt="2024-04-30T15:23:25.079" v="155" actId="404"/>
          <ac:spMkLst>
            <pc:docMk/>
            <pc:sldMk cId="420013843" sldId="265"/>
            <ac:spMk id="20" creationId="{19F52E64-B4AE-08B4-C991-60F55097719F}"/>
          </ac:spMkLst>
        </pc:spChg>
        <pc:spChg chg="add mod">
          <ac:chgData name="Mirna Aquino" userId="5bf8d7b318f21a0b" providerId="LiveId" clId="{F55EEF8F-A9BB-4F03-9FCB-E2070B96F844}" dt="2024-04-30T15:23:25.079" v="155" actId="404"/>
          <ac:spMkLst>
            <pc:docMk/>
            <pc:sldMk cId="420013843" sldId="265"/>
            <ac:spMk id="21" creationId="{7F52AB7E-0D1C-79C1-0CE5-73B573BB4E7E}"/>
          </ac:spMkLst>
        </pc:spChg>
        <pc:spChg chg="add mod">
          <ac:chgData name="Mirna Aquino" userId="5bf8d7b318f21a0b" providerId="LiveId" clId="{F55EEF8F-A9BB-4F03-9FCB-E2070B96F844}" dt="2024-04-30T15:23:25.079" v="155" actId="404"/>
          <ac:spMkLst>
            <pc:docMk/>
            <pc:sldMk cId="420013843" sldId="265"/>
            <ac:spMk id="22" creationId="{F9F03527-863C-9B44-6528-D874FC2125F7}"/>
          </ac:spMkLst>
        </pc:spChg>
        <pc:spChg chg="add mod">
          <ac:chgData name="Mirna Aquino" userId="5bf8d7b318f21a0b" providerId="LiveId" clId="{F55EEF8F-A9BB-4F03-9FCB-E2070B96F844}" dt="2024-04-30T15:23:25.079" v="155" actId="404"/>
          <ac:spMkLst>
            <pc:docMk/>
            <pc:sldMk cId="420013843" sldId="265"/>
            <ac:spMk id="25" creationId="{E56785C3-9B21-9F61-2271-083AF8779FA5}"/>
          </ac:spMkLst>
        </pc:spChg>
        <pc:spChg chg="add mod">
          <ac:chgData name="Mirna Aquino" userId="5bf8d7b318f21a0b" providerId="LiveId" clId="{F55EEF8F-A9BB-4F03-9FCB-E2070B96F844}" dt="2024-04-30T15:23:25.079" v="155" actId="404"/>
          <ac:spMkLst>
            <pc:docMk/>
            <pc:sldMk cId="420013843" sldId="265"/>
            <ac:spMk id="26" creationId="{01405520-AC2F-CD9B-9313-60E99FA802A7}"/>
          </ac:spMkLst>
        </pc:spChg>
        <pc:spChg chg="add mod">
          <ac:chgData name="Mirna Aquino" userId="5bf8d7b318f21a0b" providerId="LiveId" clId="{F55EEF8F-A9BB-4F03-9FCB-E2070B96F844}" dt="2024-04-30T15:23:25.079" v="155" actId="404"/>
          <ac:spMkLst>
            <pc:docMk/>
            <pc:sldMk cId="420013843" sldId="265"/>
            <ac:spMk id="27" creationId="{00D416A4-BBCA-44A3-D108-CDCDA360A6FD}"/>
          </ac:spMkLst>
        </pc:spChg>
        <pc:spChg chg="add mod">
          <ac:chgData name="Mirna Aquino" userId="5bf8d7b318f21a0b" providerId="LiveId" clId="{F55EEF8F-A9BB-4F03-9FCB-E2070B96F844}" dt="2024-04-30T15:23:25.079" v="155" actId="404"/>
          <ac:spMkLst>
            <pc:docMk/>
            <pc:sldMk cId="420013843" sldId="265"/>
            <ac:spMk id="28" creationId="{7BBDB434-F13C-52A0-7AC0-CD9FF6190876}"/>
          </ac:spMkLst>
        </pc:spChg>
        <pc:spChg chg="add mod">
          <ac:chgData name="Mirna Aquino" userId="5bf8d7b318f21a0b" providerId="LiveId" clId="{F55EEF8F-A9BB-4F03-9FCB-E2070B96F844}" dt="2024-04-30T15:23:25.079" v="155" actId="404"/>
          <ac:spMkLst>
            <pc:docMk/>
            <pc:sldMk cId="420013843" sldId="265"/>
            <ac:spMk id="29" creationId="{C0949C5E-095C-949F-1649-50ED30257349}"/>
          </ac:spMkLst>
        </pc:spChg>
        <pc:spChg chg="add mod">
          <ac:chgData name="Mirna Aquino" userId="5bf8d7b318f21a0b" providerId="LiveId" clId="{F55EEF8F-A9BB-4F03-9FCB-E2070B96F844}" dt="2024-04-30T15:23:25.079" v="155" actId="404"/>
          <ac:spMkLst>
            <pc:docMk/>
            <pc:sldMk cId="420013843" sldId="265"/>
            <ac:spMk id="30" creationId="{BC020342-DD71-2708-FC23-32207B144CEF}"/>
          </ac:spMkLst>
        </pc:spChg>
        <pc:spChg chg="add mod">
          <ac:chgData name="Mirna Aquino" userId="5bf8d7b318f21a0b" providerId="LiveId" clId="{F55EEF8F-A9BB-4F03-9FCB-E2070B96F844}" dt="2024-04-30T15:23:25.079" v="155" actId="404"/>
          <ac:spMkLst>
            <pc:docMk/>
            <pc:sldMk cId="420013843" sldId="265"/>
            <ac:spMk id="31" creationId="{8176C0F0-A296-3589-7C89-9C499F1395F1}"/>
          </ac:spMkLst>
        </pc:spChg>
        <pc:spChg chg="add mod">
          <ac:chgData name="Mirna Aquino" userId="5bf8d7b318f21a0b" providerId="LiveId" clId="{F55EEF8F-A9BB-4F03-9FCB-E2070B96F844}" dt="2024-04-30T15:23:25.079" v="155" actId="404"/>
          <ac:spMkLst>
            <pc:docMk/>
            <pc:sldMk cId="420013843" sldId="265"/>
            <ac:spMk id="32" creationId="{210045DF-B5C5-6F84-DC07-0A7A87CC690B}"/>
          </ac:spMkLst>
        </pc:spChg>
        <pc:spChg chg="add mod">
          <ac:chgData name="Mirna Aquino" userId="5bf8d7b318f21a0b" providerId="LiveId" clId="{F55EEF8F-A9BB-4F03-9FCB-E2070B96F844}" dt="2024-04-30T15:23:25.079" v="155" actId="404"/>
          <ac:spMkLst>
            <pc:docMk/>
            <pc:sldMk cId="420013843" sldId="265"/>
            <ac:spMk id="33" creationId="{A8153A3A-BD33-16F4-8E17-75030BF70F1D}"/>
          </ac:spMkLst>
        </pc:spChg>
        <pc:spChg chg="add mod">
          <ac:chgData name="Mirna Aquino" userId="5bf8d7b318f21a0b" providerId="LiveId" clId="{F55EEF8F-A9BB-4F03-9FCB-E2070B96F844}" dt="2024-04-30T15:23:25.079" v="155" actId="404"/>
          <ac:spMkLst>
            <pc:docMk/>
            <pc:sldMk cId="420013843" sldId="265"/>
            <ac:spMk id="34" creationId="{16E8DF2A-41D3-2599-604D-1C96F588FD5A}"/>
          </ac:spMkLst>
        </pc:spChg>
        <pc:spChg chg="add mod">
          <ac:chgData name="Mirna Aquino" userId="5bf8d7b318f21a0b" providerId="LiveId" clId="{F55EEF8F-A9BB-4F03-9FCB-E2070B96F844}" dt="2024-04-30T15:23:25.079" v="155" actId="404"/>
          <ac:spMkLst>
            <pc:docMk/>
            <pc:sldMk cId="420013843" sldId="265"/>
            <ac:spMk id="35" creationId="{FDF88B3F-17FC-65BF-492C-EDF69365D963}"/>
          </ac:spMkLst>
        </pc:spChg>
        <pc:spChg chg="add mod">
          <ac:chgData name="Mirna Aquino" userId="5bf8d7b318f21a0b" providerId="LiveId" clId="{F55EEF8F-A9BB-4F03-9FCB-E2070B96F844}" dt="2024-04-30T15:23:25.079" v="155" actId="404"/>
          <ac:spMkLst>
            <pc:docMk/>
            <pc:sldMk cId="420013843" sldId="265"/>
            <ac:spMk id="36" creationId="{8BD8DD8C-67F3-5B02-D188-8F5E3D02C29E}"/>
          </ac:spMkLst>
        </pc:spChg>
        <pc:spChg chg="add mod">
          <ac:chgData name="Mirna Aquino" userId="5bf8d7b318f21a0b" providerId="LiveId" clId="{F55EEF8F-A9BB-4F03-9FCB-E2070B96F844}" dt="2024-04-30T15:23:25.079" v="155" actId="404"/>
          <ac:spMkLst>
            <pc:docMk/>
            <pc:sldMk cId="420013843" sldId="265"/>
            <ac:spMk id="37" creationId="{B5E424E1-6518-3E3A-9980-54175F2C0B57}"/>
          </ac:spMkLst>
        </pc:spChg>
        <pc:spChg chg="add mod">
          <ac:chgData name="Mirna Aquino" userId="5bf8d7b318f21a0b" providerId="LiveId" clId="{F55EEF8F-A9BB-4F03-9FCB-E2070B96F844}" dt="2024-04-30T15:23:25.079" v="155" actId="404"/>
          <ac:spMkLst>
            <pc:docMk/>
            <pc:sldMk cId="420013843" sldId="265"/>
            <ac:spMk id="41" creationId="{FDFFEB07-B9C0-8710-6E9B-24B517E5B4B4}"/>
          </ac:spMkLst>
        </pc:spChg>
        <pc:spChg chg="add mod">
          <ac:chgData name="Mirna Aquino" userId="5bf8d7b318f21a0b" providerId="LiveId" clId="{F55EEF8F-A9BB-4F03-9FCB-E2070B96F844}" dt="2024-04-30T15:23:25.079" v="155" actId="404"/>
          <ac:spMkLst>
            <pc:docMk/>
            <pc:sldMk cId="420013843" sldId="265"/>
            <ac:spMk id="44" creationId="{FF5AF510-26E5-C1F5-C35F-0E11B09D7043}"/>
          </ac:spMkLst>
        </pc:spChg>
        <pc:spChg chg="add mod">
          <ac:chgData name="Mirna Aquino" userId="5bf8d7b318f21a0b" providerId="LiveId" clId="{F55EEF8F-A9BB-4F03-9FCB-E2070B96F844}" dt="2024-04-30T15:23:25.079" v="155" actId="404"/>
          <ac:spMkLst>
            <pc:docMk/>
            <pc:sldMk cId="420013843" sldId="265"/>
            <ac:spMk id="49" creationId="{2D5DBCF7-CCEF-0B69-7507-C3F800C14091}"/>
          </ac:spMkLst>
        </pc:spChg>
        <pc:spChg chg="add mod">
          <ac:chgData name="Mirna Aquino" userId="5bf8d7b318f21a0b" providerId="LiveId" clId="{F55EEF8F-A9BB-4F03-9FCB-E2070B96F844}" dt="2024-04-30T15:26:21.857" v="177" actId="14100"/>
          <ac:spMkLst>
            <pc:docMk/>
            <pc:sldMk cId="420013843" sldId="265"/>
            <ac:spMk id="50" creationId="{24FFFD2C-B1D8-B7D1-F865-4AE7CF6CE2DE}"/>
          </ac:spMkLst>
        </pc:spChg>
        <pc:spChg chg="add mod">
          <ac:chgData name="Mirna Aquino" userId="5bf8d7b318f21a0b" providerId="LiveId" clId="{F55EEF8F-A9BB-4F03-9FCB-E2070B96F844}" dt="2024-04-30T15:23:25.079" v="155" actId="404"/>
          <ac:spMkLst>
            <pc:docMk/>
            <pc:sldMk cId="420013843" sldId="265"/>
            <ac:spMk id="52" creationId="{12C26D52-D2B7-C7AA-4142-78653D26E35D}"/>
          </ac:spMkLst>
        </pc:spChg>
        <pc:spChg chg="add mod">
          <ac:chgData name="Mirna Aquino" userId="5bf8d7b318f21a0b" providerId="LiveId" clId="{F55EEF8F-A9BB-4F03-9FCB-E2070B96F844}" dt="2024-04-30T15:23:25.079" v="155" actId="404"/>
          <ac:spMkLst>
            <pc:docMk/>
            <pc:sldMk cId="420013843" sldId="265"/>
            <ac:spMk id="53" creationId="{7A16CC71-C8CE-1A1E-8DFA-D33D466E227F}"/>
          </ac:spMkLst>
        </pc:spChg>
        <pc:spChg chg="add mod">
          <ac:chgData name="Mirna Aquino" userId="5bf8d7b318f21a0b" providerId="LiveId" clId="{F55EEF8F-A9BB-4F03-9FCB-E2070B96F844}" dt="2024-04-30T15:23:25.079" v="155" actId="404"/>
          <ac:spMkLst>
            <pc:docMk/>
            <pc:sldMk cId="420013843" sldId="265"/>
            <ac:spMk id="55" creationId="{E9B068D7-F90C-DD9E-B589-14A3EF498970}"/>
          </ac:spMkLst>
        </pc:spChg>
        <pc:spChg chg="add mod">
          <ac:chgData name="Mirna Aquino" userId="5bf8d7b318f21a0b" providerId="LiveId" clId="{F55EEF8F-A9BB-4F03-9FCB-E2070B96F844}" dt="2024-04-30T15:23:25.079" v="155" actId="404"/>
          <ac:spMkLst>
            <pc:docMk/>
            <pc:sldMk cId="420013843" sldId="265"/>
            <ac:spMk id="56" creationId="{ADD47938-F688-5D7A-DE7E-7999DC5FCBC8}"/>
          </ac:spMkLst>
        </pc:spChg>
        <pc:picChg chg="add mod">
          <ac:chgData name="Mirna Aquino" userId="5bf8d7b318f21a0b" providerId="LiveId" clId="{F55EEF8F-A9BB-4F03-9FCB-E2070B96F844}" dt="2024-04-30T15:23:21.210" v="154"/>
          <ac:picMkLst>
            <pc:docMk/>
            <pc:sldMk cId="420013843" sldId="265"/>
            <ac:picMk id="13" creationId="{2F796F86-C372-6465-B8BB-3BFBDC137496}"/>
          </ac:picMkLst>
        </pc:picChg>
        <pc:picChg chg="add mod">
          <ac:chgData name="Mirna Aquino" userId="5bf8d7b318f21a0b" providerId="LiveId" clId="{F55EEF8F-A9BB-4F03-9FCB-E2070B96F844}" dt="2024-04-30T15:23:21.210" v="154"/>
          <ac:picMkLst>
            <pc:docMk/>
            <pc:sldMk cId="420013843" sldId="265"/>
            <ac:picMk id="14" creationId="{7FA20BA1-DC4F-C48C-4D82-6B96BE595145}"/>
          </ac:picMkLst>
        </pc:picChg>
        <pc:picChg chg="add mod">
          <ac:chgData name="Mirna Aquino" userId="5bf8d7b318f21a0b" providerId="LiveId" clId="{F55EEF8F-A9BB-4F03-9FCB-E2070B96F844}" dt="2024-04-30T15:23:21.210" v="154"/>
          <ac:picMkLst>
            <pc:docMk/>
            <pc:sldMk cId="420013843" sldId="265"/>
            <ac:picMk id="15" creationId="{E20669FE-0A0F-E78E-745B-A8BA52708E97}"/>
          </ac:picMkLst>
        </pc:picChg>
        <pc:picChg chg="add mod">
          <ac:chgData name="Mirna Aquino" userId="5bf8d7b318f21a0b" providerId="LiveId" clId="{F55EEF8F-A9BB-4F03-9FCB-E2070B96F844}" dt="2024-04-30T15:23:21.210" v="154"/>
          <ac:picMkLst>
            <pc:docMk/>
            <pc:sldMk cId="420013843" sldId="265"/>
            <ac:picMk id="18" creationId="{8E9205DE-7EF4-EF35-941E-D310DD24DF1D}"/>
          </ac:picMkLst>
        </pc:picChg>
        <pc:picChg chg="add mod">
          <ac:chgData name="Mirna Aquino" userId="5bf8d7b318f21a0b" providerId="LiveId" clId="{F55EEF8F-A9BB-4F03-9FCB-E2070B96F844}" dt="2024-04-30T15:23:21.210" v="154"/>
          <ac:picMkLst>
            <pc:docMk/>
            <pc:sldMk cId="420013843" sldId="265"/>
            <ac:picMk id="19" creationId="{330AAC5A-0022-E802-D569-DD4EAC166211}"/>
          </ac:picMkLst>
        </pc:picChg>
        <pc:picChg chg="add mod">
          <ac:chgData name="Mirna Aquino" userId="5bf8d7b318f21a0b" providerId="LiveId" clId="{F55EEF8F-A9BB-4F03-9FCB-E2070B96F844}" dt="2024-04-30T15:23:21.210" v="154"/>
          <ac:picMkLst>
            <pc:docMk/>
            <pc:sldMk cId="420013843" sldId="265"/>
            <ac:picMk id="23" creationId="{7FC32963-FFBA-487B-788A-431A808DFC2E}"/>
          </ac:picMkLst>
        </pc:picChg>
        <pc:picChg chg="add mod">
          <ac:chgData name="Mirna Aquino" userId="5bf8d7b318f21a0b" providerId="LiveId" clId="{F55EEF8F-A9BB-4F03-9FCB-E2070B96F844}" dt="2024-04-30T15:23:21.210" v="154"/>
          <ac:picMkLst>
            <pc:docMk/>
            <pc:sldMk cId="420013843" sldId="265"/>
            <ac:picMk id="24" creationId="{9579808B-20E5-0A9B-1B51-E16C6CDFDDB6}"/>
          </ac:picMkLst>
        </pc:picChg>
        <pc:picChg chg="add del mod">
          <ac:chgData name="Mirna Aquino" userId="5bf8d7b318f21a0b" providerId="LiveId" clId="{F55EEF8F-A9BB-4F03-9FCB-E2070B96F844}" dt="2024-04-30T15:23:27.546" v="156" actId="478"/>
          <ac:picMkLst>
            <pc:docMk/>
            <pc:sldMk cId="420013843" sldId="265"/>
            <ac:picMk id="46" creationId="{FA6E4030-D736-4FC9-0948-A165846357FB}"/>
          </ac:picMkLst>
        </pc:picChg>
        <pc:picChg chg="add mod">
          <ac:chgData name="Mirna Aquino" userId="5bf8d7b318f21a0b" providerId="LiveId" clId="{F55EEF8F-A9BB-4F03-9FCB-E2070B96F844}" dt="2024-04-30T15:23:21.210" v="154"/>
          <ac:picMkLst>
            <pc:docMk/>
            <pc:sldMk cId="420013843" sldId="265"/>
            <ac:picMk id="54" creationId="{A47E95B9-3596-4862-8B8F-FD1CB2E6ECBD}"/>
          </ac:picMkLst>
        </pc:picChg>
        <pc:cxnChg chg="add mod">
          <ac:chgData name="Mirna Aquino" userId="5bf8d7b318f21a0b" providerId="LiveId" clId="{F55EEF8F-A9BB-4F03-9FCB-E2070B96F844}" dt="2024-04-30T15:23:21.210" v="154"/>
          <ac:cxnSpMkLst>
            <pc:docMk/>
            <pc:sldMk cId="420013843" sldId="265"/>
            <ac:cxnSpMk id="38" creationId="{40969D9D-7464-1053-1DCF-EB4111926B14}"/>
          </ac:cxnSpMkLst>
        </pc:cxnChg>
        <pc:cxnChg chg="add mod">
          <ac:chgData name="Mirna Aquino" userId="5bf8d7b318f21a0b" providerId="LiveId" clId="{F55EEF8F-A9BB-4F03-9FCB-E2070B96F844}" dt="2024-04-30T15:23:21.210" v="154"/>
          <ac:cxnSpMkLst>
            <pc:docMk/>
            <pc:sldMk cId="420013843" sldId="265"/>
            <ac:cxnSpMk id="39" creationId="{2D1C15D5-66A0-C2EA-3FDA-B98CD109E1C6}"/>
          </ac:cxnSpMkLst>
        </pc:cxnChg>
        <pc:cxnChg chg="add mod">
          <ac:chgData name="Mirna Aquino" userId="5bf8d7b318f21a0b" providerId="LiveId" clId="{F55EEF8F-A9BB-4F03-9FCB-E2070B96F844}" dt="2024-04-30T15:23:21.210" v="154"/>
          <ac:cxnSpMkLst>
            <pc:docMk/>
            <pc:sldMk cId="420013843" sldId="265"/>
            <ac:cxnSpMk id="40" creationId="{6E4F3CAF-DD10-E33A-A2F8-F1FDABDABD75}"/>
          </ac:cxnSpMkLst>
        </pc:cxnChg>
        <pc:cxnChg chg="add mod">
          <ac:chgData name="Mirna Aquino" userId="5bf8d7b318f21a0b" providerId="LiveId" clId="{F55EEF8F-A9BB-4F03-9FCB-E2070B96F844}" dt="2024-04-30T15:23:21.210" v="154"/>
          <ac:cxnSpMkLst>
            <pc:docMk/>
            <pc:sldMk cId="420013843" sldId="265"/>
            <ac:cxnSpMk id="42" creationId="{DF7EC75B-4632-6CE4-FA94-EC2166FB9E2D}"/>
          </ac:cxnSpMkLst>
        </pc:cxnChg>
        <pc:cxnChg chg="add mod">
          <ac:chgData name="Mirna Aquino" userId="5bf8d7b318f21a0b" providerId="LiveId" clId="{F55EEF8F-A9BB-4F03-9FCB-E2070B96F844}" dt="2024-04-30T15:23:21.210" v="154"/>
          <ac:cxnSpMkLst>
            <pc:docMk/>
            <pc:sldMk cId="420013843" sldId="265"/>
            <ac:cxnSpMk id="43" creationId="{69BF97F2-E9EC-8652-932C-62036A1E911E}"/>
          </ac:cxnSpMkLst>
        </pc:cxnChg>
        <pc:cxnChg chg="add mod">
          <ac:chgData name="Mirna Aquino" userId="5bf8d7b318f21a0b" providerId="LiveId" clId="{F55EEF8F-A9BB-4F03-9FCB-E2070B96F844}" dt="2024-04-30T15:23:21.210" v="154"/>
          <ac:cxnSpMkLst>
            <pc:docMk/>
            <pc:sldMk cId="420013843" sldId="265"/>
            <ac:cxnSpMk id="45" creationId="{0D66A5AB-F77C-C882-42FA-22D5B13A47C7}"/>
          </ac:cxnSpMkLst>
        </pc:cxnChg>
        <pc:cxnChg chg="add mod">
          <ac:chgData name="Mirna Aquino" userId="5bf8d7b318f21a0b" providerId="LiveId" clId="{F55EEF8F-A9BB-4F03-9FCB-E2070B96F844}" dt="2024-04-30T15:23:21.210" v="154"/>
          <ac:cxnSpMkLst>
            <pc:docMk/>
            <pc:sldMk cId="420013843" sldId="265"/>
            <ac:cxnSpMk id="47" creationId="{A1A660C5-7538-B7B1-9AC2-6DD9077CB954}"/>
          </ac:cxnSpMkLst>
        </pc:cxnChg>
        <pc:cxnChg chg="add mod">
          <ac:chgData name="Mirna Aquino" userId="5bf8d7b318f21a0b" providerId="LiveId" clId="{F55EEF8F-A9BB-4F03-9FCB-E2070B96F844}" dt="2024-04-30T15:23:21.210" v="154"/>
          <ac:cxnSpMkLst>
            <pc:docMk/>
            <pc:sldMk cId="420013843" sldId="265"/>
            <ac:cxnSpMk id="48" creationId="{4DF382AC-06AD-0040-3B51-CF03D5A59EB4}"/>
          </ac:cxnSpMkLst>
        </pc:cxnChg>
        <pc:cxnChg chg="add mod">
          <ac:chgData name="Mirna Aquino" userId="5bf8d7b318f21a0b" providerId="LiveId" clId="{F55EEF8F-A9BB-4F03-9FCB-E2070B96F844}" dt="2024-04-30T15:23:21.210" v="154"/>
          <ac:cxnSpMkLst>
            <pc:docMk/>
            <pc:sldMk cId="420013843" sldId="265"/>
            <ac:cxnSpMk id="51" creationId="{D69109F0-03FE-AC92-C043-BBC09D681EA4}"/>
          </ac:cxnSpMkLst>
        </pc:cxnChg>
      </pc:sldChg>
      <pc:sldChg chg="addSp delSp modSp new mod">
        <pc:chgData name="Mirna Aquino" userId="5bf8d7b318f21a0b" providerId="LiveId" clId="{F55EEF8F-A9BB-4F03-9FCB-E2070B96F844}" dt="2024-04-30T15:32:11.092" v="239" actId="403"/>
        <pc:sldMkLst>
          <pc:docMk/>
          <pc:sldMk cId="2474478522" sldId="266"/>
        </pc:sldMkLst>
        <pc:spChg chg="add mod">
          <ac:chgData name="Mirna Aquino" userId="5bf8d7b318f21a0b" providerId="LiveId" clId="{F55EEF8F-A9BB-4F03-9FCB-E2070B96F844}" dt="2024-04-30T15:27:48.021" v="179"/>
          <ac:spMkLst>
            <pc:docMk/>
            <pc:sldMk cId="2474478522" sldId="266"/>
            <ac:spMk id="3" creationId="{1F417511-F81E-2724-6FD0-3865CDA76372}"/>
          </ac:spMkLst>
        </pc:spChg>
        <pc:spChg chg="mod">
          <ac:chgData name="Mirna Aquino" userId="5bf8d7b318f21a0b" providerId="LiveId" clId="{F55EEF8F-A9BB-4F03-9FCB-E2070B96F844}" dt="2024-04-30T15:28:18.624" v="192" actId="404"/>
          <ac:spMkLst>
            <pc:docMk/>
            <pc:sldMk cId="2474478522" sldId="266"/>
            <ac:spMk id="7" creationId="{C2785D8C-A2E0-6D80-CE24-1E5731100785}"/>
          </ac:spMkLst>
        </pc:spChg>
        <pc:spChg chg="mod">
          <ac:chgData name="Mirna Aquino" userId="5bf8d7b318f21a0b" providerId="LiveId" clId="{F55EEF8F-A9BB-4F03-9FCB-E2070B96F844}" dt="2024-04-30T15:28:18.624" v="192" actId="404"/>
          <ac:spMkLst>
            <pc:docMk/>
            <pc:sldMk cId="2474478522" sldId="266"/>
            <ac:spMk id="8" creationId="{E268C59B-7436-FB1D-6694-52A0F95A031F}"/>
          </ac:spMkLst>
        </pc:spChg>
        <pc:spChg chg="mod">
          <ac:chgData name="Mirna Aquino" userId="5bf8d7b318f21a0b" providerId="LiveId" clId="{F55EEF8F-A9BB-4F03-9FCB-E2070B96F844}" dt="2024-04-30T15:28:18.624" v="192" actId="404"/>
          <ac:spMkLst>
            <pc:docMk/>
            <pc:sldMk cId="2474478522" sldId="266"/>
            <ac:spMk id="9" creationId="{C18B25AB-143E-29E2-49E7-5B150FD263A4}"/>
          </ac:spMkLst>
        </pc:spChg>
        <pc:spChg chg="mod">
          <ac:chgData name="Mirna Aquino" userId="5bf8d7b318f21a0b" providerId="LiveId" clId="{F55EEF8F-A9BB-4F03-9FCB-E2070B96F844}" dt="2024-04-30T15:28:18.624" v="192" actId="404"/>
          <ac:spMkLst>
            <pc:docMk/>
            <pc:sldMk cId="2474478522" sldId="266"/>
            <ac:spMk id="10" creationId="{3F9DC00A-4EA3-FA7F-1914-F6C146CC0299}"/>
          </ac:spMkLst>
        </pc:spChg>
        <pc:spChg chg="mod">
          <ac:chgData name="Mirna Aquino" userId="5bf8d7b318f21a0b" providerId="LiveId" clId="{F55EEF8F-A9BB-4F03-9FCB-E2070B96F844}" dt="2024-04-30T15:28:18.624" v="192" actId="404"/>
          <ac:spMkLst>
            <pc:docMk/>
            <pc:sldMk cId="2474478522" sldId="266"/>
            <ac:spMk id="14" creationId="{086CA67F-C7B4-7DB7-9B26-E491D261110F}"/>
          </ac:spMkLst>
        </pc:spChg>
        <pc:spChg chg="mod">
          <ac:chgData name="Mirna Aquino" userId="5bf8d7b318f21a0b" providerId="LiveId" clId="{F55EEF8F-A9BB-4F03-9FCB-E2070B96F844}" dt="2024-04-30T15:28:18.624" v="192" actId="404"/>
          <ac:spMkLst>
            <pc:docMk/>
            <pc:sldMk cId="2474478522" sldId="266"/>
            <ac:spMk id="15" creationId="{D7918BC4-3DCA-B440-3490-391193EB5EB8}"/>
          </ac:spMkLst>
        </pc:spChg>
        <pc:spChg chg="mod">
          <ac:chgData name="Mirna Aquino" userId="5bf8d7b318f21a0b" providerId="LiveId" clId="{F55EEF8F-A9BB-4F03-9FCB-E2070B96F844}" dt="2024-04-30T15:28:18.624" v="192" actId="404"/>
          <ac:spMkLst>
            <pc:docMk/>
            <pc:sldMk cId="2474478522" sldId="266"/>
            <ac:spMk id="19" creationId="{CFB155A2-4BF2-DB7B-A69B-72D761CF8BA6}"/>
          </ac:spMkLst>
        </pc:spChg>
        <pc:spChg chg="mod">
          <ac:chgData name="Mirna Aquino" userId="5bf8d7b318f21a0b" providerId="LiveId" clId="{F55EEF8F-A9BB-4F03-9FCB-E2070B96F844}" dt="2024-04-30T15:28:18.624" v="192" actId="404"/>
          <ac:spMkLst>
            <pc:docMk/>
            <pc:sldMk cId="2474478522" sldId="266"/>
            <ac:spMk id="21" creationId="{6595E4A3-4411-B199-2740-AF7DADB721D4}"/>
          </ac:spMkLst>
        </pc:spChg>
        <pc:spChg chg="mod">
          <ac:chgData name="Mirna Aquino" userId="5bf8d7b318f21a0b" providerId="LiveId" clId="{F55EEF8F-A9BB-4F03-9FCB-E2070B96F844}" dt="2024-04-30T15:28:18.624" v="192" actId="404"/>
          <ac:spMkLst>
            <pc:docMk/>
            <pc:sldMk cId="2474478522" sldId="266"/>
            <ac:spMk id="23" creationId="{DDAB1BFE-2B4D-E3CB-00A4-3DE79CDA60C4}"/>
          </ac:spMkLst>
        </pc:spChg>
        <pc:spChg chg="mod">
          <ac:chgData name="Mirna Aquino" userId="5bf8d7b318f21a0b" providerId="LiveId" clId="{F55EEF8F-A9BB-4F03-9FCB-E2070B96F844}" dt="2024-04-30T15:28:18.624" v="192" actId="404"/>
          <ac:spMkLst>
            <pc:docMk/>
            <pc:sldMk cId="2474478522" sldId="266"/>
            <ac:spMk id="25" creationId="{41877EAB-4F51-7007-F70B-391F6836AF3B}"/>
          </ac:spMkLst>
        </pc:spChg>
        <pc:spChg chg="add mod">
          <ac:chgData name="Mirna Aquino" userId="5bf8d7b318f21a0b" providerId="LiveId" clId="{F55EEF8F-A9BB-4F03-9FCB-E2070B96F844}" dt="2024-04-30T15:27:48.021" v="179"/>
          <ac:spMkLst>
            <pc:docMk/>
            <pc:sldMk cId="2474478522" sldId="266"/>
            <ac:spMk id="27" creationId="{185E22F4-3976-92B6-9550-521D3AC23582}"/>
          </ac:spMkLst>
        </pc:spChg>
        <pc:spChg chg="add mod">
          <ac:chgData name="Mirna Aquino" userId="5bf8d7b318f21a0b" providerId="LiveId" clId="{F55EEF8F-A9BB-4F03-9FCB-E2070B96F844}" dt="2024-04-30T15:27:48.021" v="179"/>
          <ac:spMkLst>
            <pc:docMk/>
            <pc:sldMk cId="2474478522" sldId="266"/>
            <ac:spMk id="28" creationId="{8DFD47D1-33F3-C80D-CDF5-82F076C3D0E8}"/>
          </ac:spMkLst>
        </pc:spChg>
        <pc:spChg chg="add mod">
          <ac:chgData name="Mirna Aquino" userId="5bf8d7b318f21a0b" providerId="LiveId" clId="{F55EEF8F-A9BB-4F03-9FCB-E2070B96F844}" dt="2024-04-30T15:27:48.021" v="179"/>
          <ac:spMkLst>
            <pc:docMk/>
            <pc:sldMk cId="2474478522" sldId="266"/>
            <ac:spMk id="30" creationId="{10602595-1C33-563B-468E-EEC3EEF0ED6E}"/>
          </ac:spMkLst>
        </pc:spChg>
        <pc:spChg chg="add mod">
          <ac:chgData name="Mirna Aquino" userId="5bf8d7b318f21a0b" providerId="LiveId" clId="{F55EEF8F-A9BB-4F03-9FCB-E2070B96F844}" dt="2024-04-30T15:28:38.371" v="198" actId="14100"/>
          <ac:spMkLst>
            <pc:docMk/>
            <pc:sldMk cId="2474478522" sldId="266"/>
            <ac:spMk id="35" creationId="{284D4A0A-41BF-16AC-DBA2-58C428BEEF7D}"/>
          </ac:spMkLst>
        </pc:spChg>
        <pc:spChg chg="add mod">
          <ac:chgData name="Mirna Aquino" userId="5bf8d7b318f21a0b" providerId="LiveId" clId="{F55EEF8F-A9BB-4F03-9FCB-E2070B96F844}" dt="2024-04-30T15:32:11.092" v="239" actId="403"/>
          <ac:spMkLst>
            <pc:docMk/>
            <pc:sldMk cId="2474478522" sldId="266"/>
            <ac:spMk id="38" creationId="{B2147F02-D073-BE15-A5DC-BD4F7CCE8019}"/>
          </ac:spMkLst>
        </pc:spChg>
        <pc:spChg chg="mod">
          <ac:chgData name="Mirna Aquino" userId="5bf8d7b318f21a0b" providerId="LiveId" clId="{F55EEF8F-A9BB-4F03-9FCB-E2070B96F844}" dt="2024-04-30T15:29:30.063" v="216" actId="404"/>
          <ac:spMkLst>
            <pc:docMk/>
            <pc:sldMk cId="2474478522" sldId="266"/>
            <ac:spMk id="42" creationId="{198204F4-2625-4CEA-5069-7583D77BCC16}"/>
          </ac:spMkLst>
        </pc:spChg>
        <pc:spChg chg="mod">
          <ac:chgData name="Mirna Aquino" userId="5bf8d7b318f21a0b" providerId="LiveId" clId="{F55EEF8F-A9BB-4F03-9FCB-E2070B96F844}" dt="2024-04-30T15:29:30.063" v="216" actId="404"/>
          <ac:spMkLst>
            <pc:docMk/>
            <pc:sldMk cId="2474478522" sldId="266"/>
            <ac:spMk id="43" creationId="{5B084730-3055-C37E-58D1-332C6CAF7120}"/>
          </ac:spMkLst>
        </pc:spChg>
        <pc:spChg chg="mod">
          <ac:chgData name="Mirna Aquino" userId="5bf8d7b318f21a0b" providerId="LiveId" clId="{F55EEF8F-A9BB-4F03-9FCB-E2070B96F844}" dt="2024-04-30T15:29:30.063" v="216" actId="404"/>
          <ac:spMkLst>
            <pc:docMk/>
            <pc:sldMk cId="2474478522" sldId="266"/>
            <ac:spMk id="44" creationId="{A809A29C-50BC-C2BC-CD20-127ED2AED11C}"/>
          </ac:spMkLst>
        </pc:spChg>
        <pc:spChg chg="mod">
          <ac:chgData name="Mirna Aquino" userId="5bf8d7b318f21a0b" providerId="LiveId" clId="{F55EEF8F-A9BB-4F03-9FCB-E2070B96F844}" dt="2024-04-30T15:29:30.063" v="216" actId="404"/>
          <ac:spMkLst>
            <pc:docMk/>
            <pc:sldMk cId="2474478522" sldId="266"/>
            <ac:spMk id="45" creationId="{00F93D6E-8267-D5BA-C60A-4893246BEAC8}"/>
          </ac:spMkLst>
        </pc:spChg>
        <pc:spChg chg="mod">
          <ac:chgData name="Mirna Aquino" userId="5bf8d7b318f21a0b" providerId="LiveId" clId="{F55EEF8F-A9BB-4F03-9FCB-E2070B96F844}" dt="2024-04-30T15:29:30.063" v="216" actId="404"/>
          <ac:spMkLst>
            <pc:docMk/>
            <pc:sldMk cId="2474478522" sldId="266"/>
            <ac:spMk id="49" creationId="{CA56315D-7425-A575-FC88-069107964F7A}"/>
          </ac:spMkLst>
        </pc:spChg>
        <pc:spChg chg="mod">
          <ac:chgData name="Mirna Aquino" userId="5bf8d7b318f21a0b" providerId="LiveId" clId="{F55EEF8F-A9BB-4F03-9FCB-E2070B96F844}" dt="2024-04-30T15:29:30.063" v="216" actId="404"/>
          <ac:spMkLst>
            <pc:docMk/>
            <pc:sldMk cId="2474478522" sldId="266"/>
            <ac:spMk id="50" creationId="{F460E728-B44F-86BF-192D-C6986EF25601}"/>
          </ac:spMkLst>
        </pc:spChg>
        <pc:spChg chg="mod">
          <ac:chgData name="Mirna Aquino" userId="5bf8d7b318f21a0b" providerId="LiveId" clId="{F55EEF8F-A9BB-4F03-9FCB-E2070B96F844}" dt="2024-04-30T15:29:30.063" v="216" actId="404"/>
          <ac:spMkLst>
            <pc:docMk/>
            <pc:sldMk cId="2474478522" sldId="266"/>
            <ac:spMk id="54" creationId="{D64FDB25-8C6C-1E88-F4DE-C985580F8C9C}"/>
          </ac:spMkLst>
        </pc:spChg>
        <pc:spChg chg="mod">
          <ac:chgData name="Mirna Aquino" userId="5bf8d7b318f21a0b" providerId="LiveId" clId="{F55EEF8F-A9BB-4F03-9FCB-E2070B96F844}" dt="2024-04-30T15:29:30.063" v="216" actId="404"/>
          <ac:spMkLst>
            <pc:docMk/>
            <pc:sldMk cId="2474478522" sldId="266"/>
            <ac:spMk id="56" creationId="{611E78CB-F76F-EAC9-2479-4F95B2A35ACD}"/>
          </ac:spMkLst>
        </pc:spChg>
        <pc:spChg chg="mod">
          <ac:chgData name="Mirna Aquino" userId="5bf8d7b318f21a0b" providerId="LiveId" clId="{F55EEF8F-A9BB-4F03-9FCB-E2070B96F844}" dt="2024-04-30T15:29:30.063" v="216" actId="404"/>
          <ac:spMkLst>
            <pc:docMk/>
            <pc:sldMk cId="2474478522" sldId="266"/>
            <ac:spMk id="58" creationId="{3369F1B8-61E6-B7F3-2473-44232408396E}"/>
          </ac:spMkLst>
        </pc:spChg>
        <pc:spChg chg="mod">
          <ac:chgData name="Mirna Aquino" userId="5bf8d7b318f21a0b" providerId="LiveId" clId="{F55EEF8F-A9BB-4F03-9FCB-E2070B96F844}" dt="2024-04-30T15:29:30.063" v="216" actId="404"/>
          <ac:spMkLst>
            <pc:docMk/>
            <pc:sldMk cId="2474478522" sldId="266"/>
            <ac:spMk id="60" creationId="{C49057C0-88C5-84C2-139C-9B9229436748}"/>
          </ac:spMkLst>
        </pc:spChg>
        <pc:spChg chg="mod">
          <ac:chgData name="Mirna Aquino" userId="5bf8d7b318f21a0b" providerId="LiveId" clId="{F55EEF8F-A9BB-4F03-9FCB-E2070B96F844}" dt="2024-04-30T15:30:15.250" v="220"/>
          <ac:spMkLst>
            <pc:docMk/>
            <pc:sldMk cId="2474478522" sldId="266"/>
            <ac:spMk id="64" creationId="{8D0883D6-B271-B4B8-EDEC-C32925FE4AA9}"/>
          </ac:spMkLst>
        </pc:spChg>
        <pc:spChg chg="del mod">
          <ac:chgData name="Mirna Aquino" userId="5bf8d7b318f21a0b" providerId="LiveId" clId="{F55EEF8F-A9BB-4F03-9FCB-E2070B96F844}" dt="2024-04-30T15:30:19.770" v="221" actId="478"/>
          <ac:spMkLst>
            <pc:docMk/>
            <pc:sldMk cId="2474478522" sldId="266"/>
            <ac:spMk id="66" creationId="{F38B1067-FAF1-09CC-239D-BED45A5C186C}"/>
          </ac:spMkLst>
        </pc:spChg>
        <pc:spChg chg="mod">
          <ac:chgData name="Mirna Aquino" userId="5bf8d7b318f21a0b" providerId="LiveId" clId="{F55EEF8F-A9BB-4F03-9FCB-E2070B96F844}" dt="2024-04-30T15:30:15.250" v="220"/>
          <ac:spMkLst>
            <pc:docMk/>
            <pc:sldMk cId="2474478522" sldId="266"/>
            <ac:spMk id="69" creationId="{52429B71-E42B-4F0C-79BD-274E5DFD05D0}"/>
          </ac:spMkLst>
        </pc:spChg>
        <pc:spChg chg="mod">
          <ac:chgData name="Mirna Aquino" userId="5bf8d7b318f21a0b" providerId="LiveId" clId="{F55EEF8F-A9BB-4F03-9FCB-E2070B96F844}" dt="2024-04-30T15:30:15.250" v="220"/>
          <ac:spMkLst>
            <pc:docMk/>
            <pc:sldMk cId="2474478522" sldId="266"/>
            <ac:spMk id="70" creationId="{5432E456-2F40-E4B7-3927-110EDF1FEA83}"/>
          </ac:spMkLst>
        </pc:spChg>
        <pc:spChg chg="mod">
          <ac:chgData name="Mirna Aquino" userId="5bf8d7b318f21a0b" providerId="LiveId" clId="{F55EEF8F-A9BB-4F03-9FCB-E2070B96F844}" dt="2024-04-30T15:30:15.250" v="220"/>
          <ac:spMkLst>
            <pc:docMk/>
            <pc:sldMk cId="2474478522" sldId="266"/>
            <ac:spMk id="71" creationId="{FFA8630D-D7E7-9080-4F46-7079BECED48C}"/>
          </ac:spMkLst>
        </pc:spChg>
        <pc:spChg chg="mod">
          <ac:chgData name="Mirna Aquino" userId="5bf8d7b318f21a0b" providerId="LiveId" clId="{F55EEF8F-A9BB-4F03-9FCB-E2070B96F844}" dt="2024-04-30T15:30:15.250" v="220"/>
          <ac:spMkLst>
            <pc:docMk/>
            <pc:sldMk cId="2474478522" sldId="266"/>
            <ac:spMk id="72" creationId="{354E1259-B0AA-3BBD-EED0-3718425E4D96}"/>
          </ac:spMkLst>
        </pc:spChg>
        <pc:spChg chg="mod">
          <ac:chgData name="Mirna Aquino" userId="5bf8d7b318f21a0b" providerId="LiveId" clId="{F55EEF8F-A9BB-4F03-9FCB-E2070B96F844}" dt="2024-04-30T15:30:15.250" v="220"/>
          <ac:spMkLst>
            <pc:docMk/>
            <pc:sldMk cId="2474478522" sldId="266"/>
            <ac:spMk id="76" creationId="{13669466-0D5B-4668-354F-585AD5660824}"/>
          </ac:spMkLst>
        </pc:spChg>
        <pc:spChg chg="mod">
          <ac:chgData name="Mirna Aquino" userId="5bf8d7b318f21a0b" providerId="LiveId" clId="{F55EEF8F-A9BB-4F03-9FCB-E2070B96F844}" dt="2024-04-30T15:30:15.250" v="220"/>
          <ac:spMkLst>
            <pc:docMk/>
            <pc:sldMk cId="2474478522" sldId="266"/>
            <ac:spMk id="77" creationId="{35145F0E-F5B0-A699-A116-AED62FEEE0CA}"/>
          </ac:spMkLst>
        </pc:spChg>
        <pc:spChg chg="mod">
          <ac:chgData name="Mirna Aquino" userId="5bf8d7b318f21a0b" providerId="LiveId" clId="{F55EEF8F-A9BB-4F03-9FCB-E2070B96F844}" dt="2024-04-30T15:30:15.250" v="220"/>
          <ac:spMkLst>
            <pc:docMk/>
            <pc:sldMk cId="2474478522" sldId="266"/>
            <ac:spMk id="81" creationId="{426FE8B4-24CD-FEC3-1A06-3E729A92FAE7}"/>
          </ac:spMkLst>
        </pc:spChg>
        <pc:spChg chg="mod">
          <ac:chgData name="Mirna Aquino" userId="5bf8d7b318f21a0b" providerId="LiveId" clId="{F55EEF8F-A9BB-4F03-9FCB-E2070B96F844}" dt="2024-04-30T15:30:15.250" v="220"/>
          <ac:spMkLst>
            <pc:docMk/>
            <pc:sldMk cId="2474478522" sldId="266"/>
            <ac:spMk id="83" creationId="{8DFBBC09-69C5-F06F-E530-F5888F118522}"/>
          </ac:spMkLst>
        </pc:spChg>
        <pc:spChg chg="mod">
          <ac:chgData name="Mirna Aquino" userId="5bf8d7b318f21a0b" providerId="LiveId" clId="{F55EEF8F-A9BB-4F03-9FCB-E2070B96F844}" dt="2024-04-30T15:30:15.250" v="220"/>
          <ac:spMkLst>
            <pc:docMk/>
            <pc:sldMk cId="2474478522" sldId="266"/>
            <ac:spMk id="85" creationId="{C4C1AD41-A132-CFD8-4439-E9DDA29AD63C}"/>
          </ac:spMkLst>
        </pc:spChg>
        <pc:spChg chg="mod">
          <ac:chgData name="Mirna Aquino" userId="5bf8d7b318f21a0b" providerId="LiveId" clId="{F55EEF8F-A9BB-4F03-9FCB-E2070B96F844}" dt="2024-04-30T15:30:15.250" v="220"/>
          <ac:spMkLst>
            <pc:docMk/>
            <pc:sldMk cId="2474478522" sldId="266"/>
            <ac:spMk id="87" creationId="{9BA96498-EAD3-FF9D-0243-14AE28F0DBF2}"/>
          </ac:spMkLst>
        </pc:spChg>
        <pc:spChg chg="mod">
          <ac:chgData name="Mirna Aquino" userId="5bf8d7b318f21a0b" providerId="LiveId" clId="{F55EEF8F-A9BB-4F03-9FCB-E2070B96F844}" dt="2024-04-30T15:30:47.283" v="228" actId="404"/>
          <ac:spMkLst>
            <pc:docMk/>
            <pc:sldMk cId="2474478522" sldId="266"/>
            <ac:spMk id="93" creationId="{AC16308B-FA19-FACB-7532-769F79E5F85A}"/>
          </ac:spMkLst>
        </pc:spChg>
        <pc:spChg chg="mod">
          <ac:chgData name="Mirna Aquino" userId="5bf8d7b318f21a0b" providerId="LiveId" clId="{F55EEF8F-A9BB-4F03-9FCB-E2070B96F844}" dt="2024-04-30T15:31:29.223" v="233" actId="207"/>
          <ac:spMkLst>
            <pc:docMk/>
            <pc:sldMk cId="2474478522" sldId="266"/>
            <ac:spMk id="95" creationId="{AFD78C53-7022-73FC-EDEB-FBB05D6048B1}"/>
          </ac:spMkLst>
        </pc:spChg>
        <pc:spChg chg="mod">
          <ac:chgData name="Mirna Aquino" userId="5bf8d7b318f21a0b" providerId="LiveId" clId="{F55EEF8F-A9BB-4F03-9FCB-E2070B96F844}" dt="2024-04-30T15:30:47.283" v="228" actId="404"/>
          <ac:spMkLst>
            <pc:docMk/>
            <pc:sldMk cId="2474478522" sldId="266"/>
            <ac:spMk id="98" creationId="{6CBC3E96-EF7D-5BE0-CE08-9F5520D007C5}"/>
          </ac:spMkLst>
        </pc:spChg>
        <pc:spChg chg="mod">
          <ac:chgData name="Mirna Aquino" userId="5bf8d7b318f21a0b" providerId="LiveId" clId="{F55EEF8F-A9BB-4F03-9FCB-E2070B96F844}" dt="2024-04-30T15:30:47.283" v="228" actId="404"/>
          <ac:spMkLst>
            <pc:docMk/>
            <pc:sldMk cId="2474478522" sldId="266"/>
            <ac:spMk id="99" creationId="{5C68316C-8C69-FA80-B529-66D8E46A4FCD}"/>
          </ac:spMkLst>
        </pc:spChg>
        <pc:spChg chg="mod">
          <ac:chgData name="Mirna Aquino" userId="5bf8d7b318f21a0b" providerId="LiveId" clId="{F55EEF8F-A9BB-4F03-9FCB-E2070B96F844}" dt="2024-04-30T15:30:47.283" v="228" actId="404"/>
          <ac:spMkLst>
            <pc:docMk/>
            <pc:sldMk cId="2474478522" sldId="266"/>
            <ac:spMk id="100" creationId="{1D367939-368A-6ECC-36BB-A3951E4AC8E3}"/>
          </ac:spMkLst>
        </pc:spChg>
        <pc:spChg chg="mod">
          <ac:chgData name="Mirna Aquino" userId="5bf8d7b318f21a0b" providerId="LiveId" clId="{F55EEF8F-A9BB-4F03-9FCB-E2070B96F844}" dt="2024-04-30T15:30:47.283" v="228" actId="404"/>
          <ac:spMkLst>
            <pc:docMk/>
            <pc:sldMk cId="2474478522" sldId="266"/>
            <ac:spMk id="101" creationId="{A30ABA46-2202-61BB-4660-B58CD7697B93}"/>
          </ac:spMkLst>
        </pc:spChg>
        <pc:spChg chg="mod">
          <ac:chgData name="Mirna Aquino" userId="5bf8d7b318f21a0b" providerId="LiveId" clId="{F55EEF8F-A9BB-4F03-9FCB-E2070B96F844}" dt="2024-04-30T15:30:47.283" v="228" actId="404"/>
          <ac:spMkLst>
            <pc:docMk/>
            <pc:sldMk cId="2474478522" sldId="266"/>
            <ac:spMk id="105" creationId="{A81D5342-EDC9-55F4-1FD3-00A6709B8B52}"/>
          </ac:spMkLst>
        </pc:spChg>
        <pc:spChg chg="mod">
          <ac:chgData name="Mirna Aquino" userId="5bf8d7b318f21a0b" providerId="LiveId" clId="{F55EEF8F-A9BB-4F03-9FCB-E2070B96F844}" dt="2024-04-30T15:30:47.283" v="228" actId="404"/>
          <ac:spMkLst>
            <pc:docMk/>
            <pc:sldMk cId="2474478522" sldId="266"/>
            <ac:spMk id="106" creationId="{04A384D4-A563-C091-122F-39D07FA63F1C}"/>
          </ac:spMkLst>
        </pc:spChg>
        <pc:spChg chg="mod">
          <ac:chgData name="Mirna Aquino" userId="5bf8d7b318f21a0b" providerId="LiveId" clId="{F55EEF8F-A9BB-4F03-9FCB-E2070B96F844}" dt="2024-04-30T15:31:24.065" v="232" actId="207"/>
          <ac:spMkLst>
            <pc:docMk/>
            <pc:sldMk cId="2474478522" sldId="266"/>
            <ac:spMk id="110" creationId="{162EC102-A443-16A1-591D-96C7AB142945}"/>
          </ac:spMkLst>
        </pc:spChg>
        <pc:spChg chg="mod">
          <ac:chgData name="Mirna Aquino" userId="5bf8d7b318f21a0b" providerId="LiveId" clId="{F55EEF8F-A9BB-4F03-9FCB-E2070B96F844}" dt="2024-04-30T15:31:34.134" v="234" actId="207"/>
          <ac:spMkLst>
            <pc:docMk/>
            <pc:sldMk cId="2474478522" sldId="266"/>
            <ac:spMk id="112" creationId="{5FFA2358-3322-98DF-DA29-1A06E4065DC0}"/>
          </ac:spMkLst>
        </pc:spChg>
        <pc:spChg chg="mod">
          <ac:chgData name="Mirna Aquino" userId="5bf8d7b318f21a0b" providerId="LiveId" clId="{F55EEF8F-A9BB-4F03-9FCB-E2070B96F844}" dt="2024-04-30T15:30:47.283" v="228" actId="404"/>
          <ac:spMkLst>
            <pc:docMk/>
            <pc:sldMk cId="2474478522" sldId="266"/>
            <ac:spMk id="114" creationId="{3E363DFE-A927-C6E2-85DA-B7BA579A0B6D}"/>
          </ac:spMkLst>
        </pc:spChg>
        <pc:spChg chg="mod">
          <ac:chgData name="Mirna Aquino" userId="5bf8d7b318f21a0b" providerId="LiveId" clId="{F55EEF8F-A9BB-4F03-9FCB-E2070B96F844}" dt="2024-04-30T15:31:56.083" v="235" actId="207"/>
          <ac:spMkLst>
            <pc:docMk/>
            <pc:sldMk cId="2474478522" sldId="266"/>
            <ac:spMk id="116" creationId="{BDF66249-36F1-5D00-343B-5D46A0FBFD78}"/>
          </ac:spMkLst>
        </pc:spChg>
        <pc:grpChg chg="add mod">
          <ac:chgData name="Mirna Aquino" userId="5bf8d7b318f21a0b" providerId="LiveId" clId="{F55EEF8F-A9BB-4F03-9FCB-E2070B96F844}" dt="2024-04-30T15:28:18.862" v="193" actId="14100"/>
          <ac:grpSpMkLst>
            <pc:docMk/>
            <pc:sldMk cId="2474478522" sldId="266"/>
            <ac:grpSpMk id="4" creationId="{9F8470B6-1B29-9A44-CDA8-F81F5E013006}"/>
          </ac:grpSpMkLst>
        </pc:grpChg>
        <pc:grpChg chg="mod">
          <ac:chgData name="Mirna Aquino" userId="5bf8d7b318f21a0b" providerId="LiveId" clId="{F55EEF8F-A9BB-4F03-9FCB-E2070B96F844}" dt="2024-04-30T15:27:48.021" v="179"/>
          <ac:grpSpMkLst>
            <pc:docMk/>
            <pc:sldMk cId="2474478522" sldId="266"/>
            <ac:grpSpMk id="11" creationId="{6DC56A05-E1A7-FCF0-B311-152C1A15BC7F}"/>
          </ac:grpSpMkLst>
        </pc:grpChg>
        <pc:grpChg chg="mod">
          <ac:chgData name="Mirna Aquino" userId="5bf8d7b318f21a0b" providerId="LiveId" clId="{F55EEF8F-A9BB-4F03-9FCB-E2070B96F844}" dt="2024-04-30T15:27:48.021" v="179"/>
          <ac:grpSpMkLst>
            <pc:docMk/>
            <pc:sldMk cId="2474478522" sldId="266"/>
            <ac:grpSpMk id="12" creationId="{DA0A233C-5533-0B40-A174-B984F3350EF7}"/>
          </ac:grpSpMkLst>
        </pc:grpChg>
        <pc:grpChg chg="mod">
          <ac:chgData name="Mirna Aquino" userId="5bf8d7b318f21a0b" providerId="LiveId" clId="{F55EEF8F-A9BB-4F03-9FCB-E2070B96F844}" dt="2024-04-30T15:27:48.021" v="179"/>
          <ac:grpSpMkLst>
            <pc:docMk/>
            <pc:sldMk cId="2474478522" sldId="266"/>
            <ac:grpSpMk id="13" creationId="{3AEBD8DF-F4E5-9A01-1C32-8FE2939E44FD}"/>
          </ac:grpSpMkLst>
        </pc:grpChg>
        <pc:grpChg chg="mod">
          <ac:chgData name="Mirna Aquino" userId="5bf8d7b318f21a0b" providerId="LiveId" clId="{F55EEF8F-A9BB-4F03-9FCB-E2070B96F844}" dt="2024-04-30T15:27:48.021" v="179"/>
          <ac:grpSpMkLst>
            <pc:docMk/>
            <pc:sldMk cId="2474478522" sldId="266"/>
            <ac:grpSpMk id="18" creationId="{ACF098C2-D917-DDFE-262C-CE6A2C7B9204}"/>
          </ac:grpSpMkLst>
        </pc:grpChg>
        <pc:grpChg chg="add del mod">
          <ac:chgData name="Mirna Aquino" userId="5bf8d7b318f21a0b" providerId="LiveId" clId="{F55EEF8F-A9BB-4F03-9FCB-E2070B96F844}" dt="2024-04-30T15:29:54.738" v="219" actId="478"/>
          <ac:grpSpMkLst>
            <pc:docMk/>
            <pc:sldMk cId="2474478522" sldId="266"/>
            <ac:grpSpMk id="39" creationId="{841E3999-F67F-0308-1FED-0C204159A40C}"/>
          </ac:grpSpMkLst>
        </pc:grpChg>
        <pc:grpChg chg="mod">
          <ac:chgData name="Mirna Aquino" userId="5bf8d7b318f21a0b" providerId="LiveId" clId="{F55EEF8F-A9BB-4F03-9FCB-E2070B96F844}" dt="2024-04-30T15:29:27.306" v="213"/>
          <ac:grpSpMkLst>
            <pc:docMk/>
            <pc:sldMk cId="2474478522" sldId="266"/>
            <ac:grpSpMk id="46" creationId="{8C4FD369-FBE6-30A1-9738-D4D5B0C0223E}"/>
          </ac:grpSpMkLst>
        </pc:grpChg>
        <pc:grpChg chg="mod">
          <ac:chgData name="Mirna Aquino" userId="5bf8d7b318f21a0b" providerId="LiveId" clId="{F55EEF8F-A9BB-4F03-9FCB-E2070B96F844}" dt="2024-04-30T15:29:27.306" v="213"/>
          <ac:grpSpMkLst>
            <pc:docMk/>
            <pc:sldMk cId="2474478522" sldId="266"/>
            <ac:grpSpMk id="47" creationId="{141B9F92-B6B9-4A6C-86AD-03602AEBAE20}"/>
          </ac:grpSpMkLst>
        </pc:grpChg>
        <pc:grpChg chg="mod">
          <ac:chgData name="Mirna Aquino" userId="5bf8d7b318f21a0b" providerId="LiveId" clId="{F55EEF8F-A9BB-4F03-9FCB-E2070B96F844}" dt="2024-04-30T15:29:27.306" v="213"/>
          <ac:grpSpMkLst>
            <pc:docMk/>
            <pc:sldMk cId="2474478522" sldId="266"/>
            <ac:grpSpMk id="48" creationId="{FBF850B8-ABEC-6282-C878-D7153453D600}"/>
          </ac:grpSpMkLst>
        </pc:grpChg>
        <pc:grpChg chg="mod">
          <ac:chgData name="Mirna Aquino" userId="5bf8d7b318f21a0b" providerId="LiveId" clId="{F55EEF8F-A9BB-4F03-9FCB-E2070B96F844}" dt="2024-04-30T15:29:27.306" v="213"/>
          <ac:grpSpMkLst>
            <pc:docMk/>
            <pc:sldMk cId="2474478522" sldId="266"/>
            <ac:grpSpMk id="53" creationId="{1E1A6515-98B2-E6AD-64B0-60301315CD05}"/>
          </ac:grpSpMkLst>
        </pc:grpChg>
        <pc:grpChg chg="add del mod">
          <ac:chgData name="Mirna Aquino" userId="5bf8d7b318f21a0b" providerId="LiveId" clId="{F55EEF8F-A9BB-4F03-9FCB-E2070B96F844}" dt="2024-04-30T15:30:21.179" v="222" actId="478"/>
          <ac:grpSpMkLst>
            <pc:docMk/>
            <pc:sldMk cId="2474478522" sldId="266"/>
            <ac:grpSpMk id="62" creationId="{BDE29189-CEF4-DF82-B022-5B150979F1CC}"/>
          </ac:grpSpMkLst>
        </pc:grpChg>
        <pc:grpChg chg="mod">
          <ac:chgData name="Mirna Aquino" userId="5bf8d7b318f21a0b" providerId="LiveId" clId="{F55EEF8F-A9BB-4F03-9FCB-E2070B96F844}" dt="2024-04-30T15:30:15.250" v="220"/>
          <ac:grpSpMkLst>
            <pc:docMk/>
            <pc:sldMk cId="2474478522" sldId="266"/>
            <ac:grpSpMk id="63" creationId="{54A24B7C-2A9C-88AC-110B-A2F1585679EB}"/>
          </ac:grpSpMkLst>
        </pc:grpChg>
        <pc:grpChg chg="mod">
          <ac:chgData name="Mirna Aquino" userId="5bf8d7b318f21a0b" providerId="LiveId" clId="{F55EEF8F-A9BB-4F03-9FCB-E2070B96F844}" dt="2024-04-30T15:30:15.250" v="220"/>
          <ac:grpSpMkLst>
            <pc:docMk/>
            <pc:sldMk cId="2474478522" sldId="266"/>
            <ac:grpSpMk id="73" creationId="{B2D7EC2B-E538-BF34-8144-0AF3E956453C}"/>
          </ac:grpSpMkLst>
        </pc:grpChg>
        <pc:grpChg chg="mod">
          <ac:chgData name="Mirna Aquino" userId="5bf8d7b318f21a0b" providerId="LiveId" clId="{F55EEF8F-A9BB-4F03-9FCB-E2070B96F844}" dt="2024-04-30T15:30:15.250" v="220"/>
          <ac:grpSpMkLst>
            <pc:docMk/>
            <pc:sldMk cId="2474478522" sldId="266"/>
            <ac:grpSpMk id="74" creationId="{10FC27AF-60A3-053D-D3B7-DB800A3B8F52}"/>
          </ac:grpSpMkLst>
        </pc:grpChg>
        <pc:grpChg chg="mod">
          <ac:chgData name="Mirna Aquino" userId="5bf8d7b318f21a0b" providerId="LiveId" clId="{F55EEF8F-A9BB-4F03-9FCB-E2070B96F844}" dt="2024-04-30T15:30:15.250" v="220"/>
          <ac:grpSpMkLst>
            <pc:docMk/>
            <pc:sldMk cId="2474478522" sldId="266"/>
            <ac:grpSpMk id="75" creationId="{FBD174D4-8AA5-D290-F97F-B7FA6B1714B4}"/>
          </ac:grpSpMkLst>
        </pc:grpChg>
        <pc:grpChg chg="mod">
          <ac:chgData name="Mirna Aquino" userId="5bf8d7b318f21a0b" providerId="LiveId" clId="{F55EEF8F-A9BB-4F03-9FCB-E2070B96F844}" dt="2024-04-30T15:30:15.250" v="220"/>
          <ac:grpSpMkLst>
            <pc:docMk/>
            <pc:sldMk cId="2474478522" sldId="266"/>
            <ac:grpSpMk id="80" creationId="{3019F1D0-0EA8-4036-ECEF-1A47FA1C8DD3}"/>
          </ac:grpSpMkLst>
        </pc:grpChg>
        <pc:grpChg chg="add mod">
          <ac:chgData name="Mirna Aquino" userId="5bf8d7b318f21a0b" providerId="LiveId" clId="{F55EEF8F-A9BB-4F03-9FCB-E2070B96F844}" dt="2024-04-30T15:30:58.193" v="231" actId="14100"/>
          <ac:grpSpMkLst>
            <pc:docMk/>
            <pc:sldMk cId="2474478522" sldId="266"/>
            <ac:grpSpMk id="89" creationId="{4BD243F7-FB40-D1B1-966C-E2696E349EC0}"/>
          </ac:grpSpMkLst>
        </pc:grpChg>
        <pc:grpChg chg="mod">
          <ac:chgData name="Mirna Aquino" userId="5bf8d7b318f21a0b" providerId="LiveId" clId="{F55EEF8F-A9BB-4F03-9FCB-E2070B96F844}" dt="2024-04-30T15:30:38.183" v="223"/>
          <ac:grpSpMkLst>
            <pc:docMk/>
            <pc:sldMk cId="2474478522" sldId="266"/>
            <ac:grpSpMk id="90" creationId="{CEF9C824-D5D6-1D20-D4A4-90CF5EBC77A0}"/>
          </ac:grpSpMkLst>
        </pc:grpChg>
        <pc:grpChg chg="mod">
          <ac:chgData name="Mirna Aquino" userId="5bf8d7b318f21a0b" providerId="LiveId" clId="{F55EEF8F-A9BB-4F03-9FCB-E2070B96F844}" dt="2024-04-30T15:30:38.183" v="223"/>
          <ac:grpSpMkLst>
            <pc:docMk/>
            <pc:sldMk cId="2474478522" sldId="266"/>
            <ac:grpSpMk id="92" creationId="{9D53870D-0EBB-3F03-42F7-CE56BF64B856}"/>
          </ac:grpSpMkLst>
        </pc:grpChg>
        <pc:grpChg chg="mod">
          <ac:chgData name="Mirna Aquino" userId="5bf8d7b318f21a0b" providerId="LiveId" clId="{F55EEF8F-A9BB-4F03-9FCB-E2070B96F844}" dt="2024-04-30T15:30:38.183" v="223"/>
          <ac:grpSpMkLst>
            <pc:docMk/>
            <pc:sldMk cId="2474478522" sldId="266"/>
            <ac:grpSpMk id="102" creationId="{FDF74D0D-A574-4912-FE5C-C586AFE41ABC}"/>
          </ac:grpSpMkLst>
        </pc:grpChg>
        <pc:grpChg chg="mod">
          <ac:chgData name="Mirna Aquino" userId="5bf8d7b318f21a0b" providerId="LiveId" clId="{F55EEF8F-A9BB-4F03-9FCB-E2070B96F844}" dt="2024-04-30T15:30:38.183" v="223"/>
          <ac:grpSpMkLst>
            <pc:docMk/>
            <pc:sldMk cId="2474478522" sldId="266"/>
            <ac:grpSpMk id="103" creationId="{103D81C5-6A76-336A-D1AD-755C59E2483E}"/>
          </ac:grpSpMkLst>
        </pc:grpChg>
        <pc:grpChg chg="mod">
          <ac:chgData name="Mirna Aquino" userId="5bf8d7b318f21a0b" providerId="LiveId" clId="{F55EEF8F-A9BB-4F03-9FCB-E2070B96F844}" dt="2024-04-30T15:30:38.183" v="223"/>
          <ac:grpSpMkLst>
            <pc:docMk/>
            <pc:sldMk cId="2474478522" sldId="266"/>
            <ac:grpSpMk id="104" creationId="{959A4D64-A26D-A73D-F1CF-9D3C6E9FFF7E}"/>
          </ac:grpSpMkLst>
        </pc:grpChg>
        <pc:grpChg chg="mod">
          <ac:chgData name="Mirna Aquino" userId="5bf8d7b318f21a0b" providerId="LiveId" clId="{F55EEF8F-A9BB-4F03-9FCB-E2070B96F844}" dt="2024-04-30T15:30:38.183" v="223"/>
          <ac:grpSpMkLst>
            <pc:docMk/>
            <pc:sldMk cId="2474478522" sldId="266"/>
            <ac:grpSpMk id="109" creationId="{4B76A5B5-C52F-F404-C2F5-2A1A99E0DB04}"/>
          </ac:grpSpMkLst>
        </pc:grpChg>
        <pc:picChg chg="add mod">
          <ac:chgData name="Mirna Aquino" userId="5bf8d7b318f21a0b" providerId="LiveId" clId="{F55EEF8F-A9BB-4F03-9FCB-E2070B96F844}" dt="2024-04-30T15:27:48.021" v="179"/>
          <ac:picMkLst>
            <pc:docMk/>
            <pc:sldMk cId="2474478522" sldId="266"/>
            <ac:picMk id="2" creationId="{9E105062-F9E9-43B8-FBC2-73727C45BC15}"/>
          </ac:picMkLst>
        </pc:picChg>
        <pc:picChg chg="mod">
          <ac:chgData name="Mirna Aquino" userId="5bf8d7b318f21a0b" providerId="LiveId" clId="{F55EEF8F-A9BB-4F03-9FCB-E2070B96F844}" dt="2024-04-30T15:27:48.021" v="179"/>
          <ac:picMkLst>
            <pc:docMk/>
            <pc:sldMk cId="2474478522" sldId="266"/>
            <ac:picMk id="20" creationId="{4E8004F0-03B0-F256-DF6F-6540D9BEF1DB}"/>
          </ac:picMkLst>
        </pc:picChg>
        <pc:picChg chg="mod">
          <ac:chgData name="Mirna Aquino" userId="5bf8d7b318f21a0b" providerId="LiveId" clId="{F55EEF8F-A9BB-4F03-9FCB-E2070B96F844}" dt="2024-04-30T15:27:48.021" v="179"/>
          <ac:picMkLst>
            <pc:docMk/>
            <pc:sldMk cId="2474478522" sldId="266"/>
            <ac:picMk id="22" creationId="{AE5F904F-C041-F09C-5849-4C8C4EBFD1CC}"/>
          </ac:picMkLst>
        </pc:picChg>
        <pc:picChg chg="mod">
          <ac:chgData name="Mirna Aquino" userId="5bf8d7b318f21a0b" providerId="LiveId" clId="{F55EEF8F-A9BB-4F03-9FCB-E2070B96F844}" dt="2024-04-30T15:27:48.021" v="179"/>
          <ac:picMkLst>
            <pc:docMk/>
            <pc:sldMk cId="2474478522" sldId="266"/>
            <ac:picMk id="24" creationId="{E1D3DDA3-16EC-FA1C-74F4-0028910512BC}"/>
          </ac:picMkLst>
        </pc:picChg>
        <pc:picChg chg="mod">
          <ac:chgData name="Mirna Aquino" userId="5bf8d7b318f21a0b" providerId="LiveId" clId="{F55EEF8F-A9BB-4F03-9FCB-E2070B96F844}" dt="2024-04-30T15:27:48.021" v="179"/>
          <ac:picMkLst>
            <pc:docMk/>
            <pc:sldMk cId="2474478522" sldId="266"/>
            <ac:picMk id="26" creationId="{2BEE00EC-948B-0436-293C-225BB286AFD7}"/>
          </ac:picMkLst>
        </pc:picChg>
        <pc:picChg chg="add mod">
          <ac:chgData name="Mirna Aquino" userId="5bf8d7b318f21a0b" providerId="LiveId" clId="{F55EEF8F-A9BB-4F03-9FCB-E2070B96F844}" dt="2024-04-30T15:27:48.021" v="179"/>
          <ac:picMkLst>
            <pc:docMk/>
            <pc:sldMk cId="2474478522" sldId="266"/>
            <ac:picMk id="31" creationId="{C0B34644-87A8-39F4-B50B-327076D727E6}"/>
          </ac:picMkLst>
        </pc:picChg>
        <pc:picChg chg="add mod">
          <ac:chgData name="Mirna Aquino" userId="5bf8d7b318f21a0b" providerId="LiveId" clId="{F55EEF8F-A9BB-4F03-9FCB-E2070B96F844}" dt="2024-04-30T15:27:48.021" v="179"/>
          <ac:picMkLst>
            <pc:docMk/>
            <pc:sldMk cId="2474478522" sldId="266"/>
            <ac:picMk id="32" creationId="{6843D207-11DD-35BF-C5DA-96C49DB13BE4}"/>
          </ac:picMkLst>
        </pc:picChg>
        <pc:picChg chg="add mod">
          <ac:chgData name="Mirna Aquino" userId="5bf8d7b318f21a0b" providerId="LiveId" clId="{F55EEF8F-A9BB-4F03-9FCB-E2070B96F844}" dt="2024-04-30T15:27:48.021" v="179"/>
          <ac:picMkLst>
            <pc:docMk/>
            <pc:sldMk cId="2474478522" sldId="266"/>
            <ac:picMk id="33" creationId="{D4E6BB05-68EE-0C62-FCF0-CB9A1E1C7D76}"/>
          </ac:picMkLst>
        </pc:picChg>
        <pc:picChg chg="add mod">
          <ac:chgData name="Mirna Aquino" userId="5bf8d7b318f21a0b" providerId="LiveId" clId="{F55EEF8F-A9BB-4F03-9FCB-E2070B96F844}" dt="2024-04-30T15:28:44.768" v="202" actId="1076"/>
          <ac:picMkLst>
            <pc:docMk/>
            <pc:sldMk cId="2474478522" sldId="266"/>
            <ac:picMk id="34" creationId="{DD1CF1C4-4218-4FC8-B877-75279DF32321}"/>
          </ac:picMkLst>
        </pc:picChg>
        <pc:picChg chg="add mod">
          <ac:chgData name="Mirna Aquino" userId="5bf8d7b318f21a0b" providerId="LiveId" clId="{F55EEF8F-A9BB-4F03-9FCB-E2070B96F844}" dt="2024-04-30T15:28:48.417" v="204" actId="1076"/>
          <ac:picMkLst>
            <pc:docMk/>
            <pc:sldMk cId="2474478522" sldId="266"/>
            <ac:picMk id="36" creationId="{9768E363-37B6-FDD8-B0F5-A48F4A187BDC}"/>
          </ac:picMkLst>
        </pc:picChg>
        <pc:picChg chg="add mod">
          <ac:chgData name="Mirna Aquino" userId="5bf8d7b318f21a0b" providerId="LiveId" clId="{F55EEF8F-A9BB-4F03-9FCB-E2070B96F844}" dt="2024-04-30T15:28:52.809" v="206" actId="1076"/>
          <ac:picMkLst>
            <pc:docMk/>
            <pc:sldMk cId="2474478522" sldId="266"/>
            <ac:picMk id="37" creationId="{292E42A6-052B-D972-55E1-3762B56225F7}"/>
          </ac:picMkLst>
        </pc:picChg>
        <pc:picChg chg="mod">
          <ac:chgData name="Mirna Aquino" userId="5bf8d7b318f21a0b" providerId="LiveId" clId="{F55EEF8F-A9BB-4F03-9FCB-E2070B96F844}" dt="2024-04-30T15:29:27.306" v="213"/>
          <ac:picMkLst>
            <pc:docMk/>
            <pc:sldMk cId="2474478522" sldId="266"/>
            <ac:picMk id="55" creationId="{C98E2853-E23E-0CAC-CC4F-FE4816F4FDB9}"/>
          </ac:picMkLst>
        </pc:picChg>
        <pc:picChg chg="mod">
          <ac:chgData name="Mirna Aquino" userId="5bf8d7b318f21a0b" providerId="LiveId" clId="{F55EEF8F-A9BB-4F03-9FCB-E2070B96F844}" dt="2024-04-30T15:29:27.306" v="213"/>
          <ac:picMkLst>
            <pc:docMk/>
            <pc:sldMk cId="2474478522" sldId="266"/>
            <ac:picMk id="57" creationId="{2F192FDF-43E1-239F-AF2F-335863C40282}"/>
          </ac:picMkLst>
        </pc:picChg>
        <pc:picChg chg="mod">
          <ac:chgData name="Mirna Aquino" userId="5bf8d7b318f21a0b" providerId="LiveId" clId="{F55EEF8F-A9BB-4F03-9FCB-E2070B96F844}" dt="2024-04-30T15:29:27.306" v="213"/>
          <ac:picMkLst>
            <pc:docMk/>
            <pc:sldMk cId="2474478522" sldId="266"/>
            <ac:picMk id="59" creationId="{7BADF546-94E6-6A9E-10A9-94548B24294D}"/>
          </ac:picMkLst>
        </pc:picChg>
        <pc:picChg chg="mod">
          <ac:chgData name="Mirna Aquino" userId="5bf8d7b318f21a0b" providerId="LiveId" clId="{F55EEF8F-A9BB-4F03-9FCB-E2070B96F844}" dt="2024-04-30T15:29:27.306" v="213"/>
          <ac:picMkLst>
            <pc:docMk/>
            <pc:sldMk cId="2474478522" sldId="266"/>
            <ac:picMk id="61" creationId="{52812D5C-A13F-096A-AA33-63D141A858E3}"/>
          </ac:picMkLst>
        </pc:picChg>
        <pc:picChg chg="mod">
          <ac:chgData name="Mirna Aquino" userId="5bf8d7b318f21a0b" providerId="LiveId" clId="{F55EEF8F-A9BB-4F03-9FCB-E2070B96F844}" dt="2024-04-30T15:30:15.250" v="220"/>
          <ac:picMkLst>
            <pc:docMk/>
            <pc:sldMk cId="2474478522" sldId="266"/>
            <ac:picMk id="82" creationId="{6CCC6BD5-6FEB-5B05-F1B1-8B2B80F9FB1D}"/>
          </ac:picMkLst>
        </pc:picChg>
        <pc:picChg chg="mod">
          <ac:chgData name="Mirna Aquino" userId="5bf8d7b318f21a0b" providerId="LiveId" clId="{F55EEF8F-A9BB-4F03-9FCB-E2070B96F844}" dt="2024-04-30T15:30:15.250" v="220"/>
          <ac:picMkLst>
            <pc:docMk/>
            <pc:sldMk cId="2474478522" sldId="266"/>
            <ac:picMk id="84" creationId="{F43C2060-D815-914D-C71D-A86C82CD68DA}"/>
          </ac:picMkLst>
        </pc:picChg>
        <pc:picChg chg="mod">
          <ac:chgData name="Mirna Aquino" userId="5bf8d7b318f21a0b" providerId="LiveId" clId="{F55EEF8F-A9BB-4F03-9FCB-E2070B96F844}" dt="2024-04-30T15:30:15.250" v="220"/>
          <ac:picMkLst>
            <pc:docMk/>
            <pc:sldMk cId="2474478522" sldId="266"/>
            <ac:picMk id="86" creationId="{EA38C2AA-B129-CC83-4DCA-6B046497DF93}"/>
          </ac:picMkLst>
        </pc:picChg>
        <pc:picChg chg="mod">
          <ac:chgData name="Mirna Aquino" userId="5bf8d7b318f21a0b" providerId="LiveId" clId="{F55EEF8F-A9BB-4F03-9FCB-E2070B96F844}" dt="2024-04-30T15:30:15.250" v="220"/>
          <ac:picMkLst>
            <pc:docMk/>
            <pc:sldMk cId="2474478522" sldId="266"/>
            <ac:picMk id="88" creationId="{2A3EEF6D-7191-B423-1F81-F585D8C78FA2}"/>
          </ac:picMkLst>
        </pc:picChg>
        <pc:picChg chg="mod">
          <ac:chgData name="Mirna Aquino" userId="5bf8d7b318f21a0b" providerId="LiveId" clId="{F55EEF8F-A9BB-4F03-9FCB-E2070B96F844}" dt="2024-04-30T15:30:38.183" v="223"/>
          <ac:picMkLst>
            <pc:docMk/>
            <pc:sldMk cId="2474478522" sldId="266"/>
            <ac:picMk id="91" creationId="{07CD9977-B4B9-A073-3691-D45930D662B0}"/>
          </ac:picMkLst>
        </pc:picChg>
        <pc:picChg chg="mod">
          <ac:chgData name="Mirna Aquino" userId="5bf8d7b318f21a0b" providerId="LiveId" clId="{F55EEF8F-A9BB-4F03-9FCB-E2070B96F844}" dt="2024-04-30T15:30:38.183" v="223"/>
          <ac:picMkLst>
            <pc:docMk/>
            <pc:sldMk cId="2474478522" sldId="266"/>
            <ac:picMk id="111" creationId="{ED27A714-F118-CB35-FA1E-463B19FCF6D9}"/>
          </ac:picMkLst>
        </pc:picChg>
        <pc:picChg chg="mod">
          <ac:chgData name="Mirna Aquino" userId="5bf8d7b318f21a0b" providerId="LiveId" clId="{F55EEF8F-A9BB-4F03-9FCB-E2070B96F844}" dt="2024-04-30T15:30:38.183" v="223"/>
          <ac:picMkLst>
            <pc:docMk/>
            <pc:sldMk cId="2474478522" sldId="266"/>
            <ac:picMk id="113" creationId="{D23C9091-E9B6-0107-5D5B-17F346FC9908}"/>
          </ac:picMkLst>
        </pc:picChg>
        <pc:picChg chg="mod">
          <ac:chgData name="Mirna Aquino" userId="5bf8d7b318f21a0b" providerId="LiveId" clId="{F55EEF8F-A9BB-4F03-9FCB-E2070B96F844}" dt="2024-04-30T15:30:38.183" v="223"/>
          <ac:picMkLst>
            <pc:docMk/>
            <pc:sldMk cId="2474478522" sldId="266"/>
            <ac:picMk id="115" creationId="{5E6C9DC5-1089-DA22-3B6C-3F95AF45BCA6}"/>
          </ac:picMkLst>
        </pc:picChg>
        <pc:picChg chg="mod">
          <ac:chgData name="Mirna Aquino" userId="5bf8d7b318f21a0b" providerId="LiveId" clId="{F55EEF8F-A9BB-4F03-9FCB-E2070B96F844}" dt="2024-04-30T15:30:38.183" v="223"/>
          <ac:picMkLst>
            <pc:docMk/>
            <pc:sldMk cId="2474478522" sldId="266"/>
            <ac:picMk id="117" creationId="{C7AFC2ED-5B6D-2AEB-D6F6-06C6FEA249A9}"/>
          </ac:picMkLst>
        </pc:picChg>
        <pc:cxnChg chg="mod">
          <ac:chgData name="Mirna Aquino" userId="5bf8d7b318f21a0b" providerId="LiveId" clId="{F55EEF8F-A9BB-4F03-9FCB-E2070B96F844}" dt="2024-04-30T15:27:48.021" v="179"/>
          <ac:cxnSpMkLst>
            <pc:docMk/>
            <pc:sldMk cId="2474478522" sldId="266"/>
            <ac:cxnSpMk id="5" creationId="{CA0A5A6A-FDED-2F75-196A-CAA86183B1A7}"/>
          </ac:cxnSpMkLst>
        </pc:cxnChg>
        <pc:cxnChg chg="mod">
          <ac:chgData name="Mirna Aquino" userId="5bf8d7b318f21a0b" providerId="LiveId" clId="{F55EEF8F-A9BB-4F03-9FCB-E2070B96F844}" dt="2024-04-30T15:28:18.624" v="192" actId="404"/>
          <ac:cxnSpMkLst>
            <pc:docMk/>
            <pc:sldMk cId="2474478522" sldId="266"/>
            <ac:cxnSpMk id="6" creationId="{1AFBA17D-542E-97B8-B1D7-01C30CCFE6C1}"/>
          </ac:cxnSpMkLst>
        </pc:cxnChg>
        <pc:cxnChg chg="mod">
          <ac:chgData name="Mirna Aquino" userId="5bf8d7b318f21a0b" providerId="LiveId" clId="{F55EEF8F-A9BB-4F03-9FCB-E2070B96F844}" dt="2024-04-30T15:27:48.021" v="179"/>
          <ac:cxnSpMkLst>
            <pc:docMk/>
            <pc:sldMk cId="2474478522" sldId="266"/>
            <ac:cxnSpMk id="16" creationId="{808771F8-F5AA-7481-85D2-5D7D4E88F24A}"/>
          </ac:cxnSpMkLst>
        </pc:cxnChg>
        <pc:cxnChg chg="mod">
          <ac:chgData name="Mirna Aquino" userId="5bf8d7b318f21a0b" providerId="LiveId" clId="{F55EEF8F-A9BB-4F03-9FCB-E2070B96F844}" dt="2024-04-30T15:27:48.021" v="179"/>
          <ac:cxnSpMkLst>
            <pc:docMk/>
            <pc:sldMk cId="2474478522" sldId="266"/>
            <ac:cxnSpMk id="17" creationId="{D990DC6E-8789-7D3C-1D0E-FEE39EC198A3}"/>
          </ac:cxnSpMkLst>
        </pc:cxnChg>
        <pc:cxnChg chg="add mod">
          <ac:chgData name="Mirna Aquino" userId="5bf8d7b318f21a0b" providerId="LiveId" clId="{F55EEF8F-A9BB-4F03-9FCB-E2070B96F844}" dt="2024-04-30T15:28:18.862" v="193" actId="14100"/>
          <ac:cxnSpMkLst>
            <pc:docMk/>
            <pc:sldMk cId="2474478522" sldId="266"/>
            <ac:cxnSpMk id="29" creationId="{D38415AD-19C7-6D6A-585B-35238EDEA8A5}"/>
          </ac:cxnSpMkLst>
        </pc:cxnChg>
        <pc:cxnChg chg="mod">
          <ac:chgData name="Mirna Aquino" userId="5bf8d7b318f21a0b" providerId="LiveId" clId="{F55EEF8F-A9BB-4F03-9FCB-E2070B96F844}" dt="2024-04-30T15:29:27.306" v="213"/>
          <ac:cxnSpMkLst>
            <pc:docMk/>
            <pc:sldMk cId="2474478522" sldId="266"/>
            <ac:cxnSpMk id="40" creationId="{64B35E11-7BA1-F67A-A091-FEFF1E4DD721}"/>
          </ac:cxnSpMkLst>
        </pc:cxnChg>
        <pc:cxnChg chg="mod">
          <ac:chgData name="Mirna Aquino" userId="5bf8d7b318f21a0b" providerId="LiveId" clId="{F55EEF8F-A9BB-4F03-9FCB-E2070B96F844}" dt="2024-04-30T15:29:54.738" v="219" actId="478"/>
          <ac:cxnSpMkLst>
            <pc:docMk/>
            <pc:sldMk cId="2474478522" sldId="266"/>
            <ac:cxnSpMk id="41" creationId="{65ECFD3E-F9FF-48C6-A496-34BAFE68312B}"/>
          </ac:cxnSpMkLst>
        </pc:cxnChg>
        <pc:cxnChg chg="mod">
          <ac:chgData name="Mirna Aquino" userId="5bf8d7b318f21a0b" providerId="LiveId" clId="{F55EEF8F-A9BB-4F03-9FCB-E2070B96F844}" dt="2024-04-30T15:29:27.306" v="213"/>
          <ac:cxnSpMkLst>
            <pc:docMk/>
            <pc:sldMk cId="2474478522" sldId="266"/>
            <ac:cxnSpMk id="51" creationId="{040B73D4-1D8B-3CE9-E650-9FE41540E768}"/>
          </ac:cxnSpMkLst>
        </pc:cxnChg>
        <pc:cxnChg chg="mod">
          <ac:chgData name="Mirna Aquino" userId="5bf8d7b318f21a0b" providerId="LiveId" clId="{F55EEF8F-A9BB-4F03-9FCB-E2070B96F844}" dt="2024-04-30T15:29:54.738" v="219" actId="478"/>
          <ac:cxnSpMkLst>
            <pc:docMk/>
            <pc:sldMk cId="2474478522" sldId="266"/>
            <ac:cxnSpMk id="52" creationId="{6612522F-4CDD-E50C-39FD-E5BC6828F6CB}"/>
          </ac:cxnSpMkLst>
        </pc:cxnChg>
        <pc:cxnChg chg="mod">
          <ac:chgData name="Mirna Aquino" userId="5bf8d7b318f21a0b" providerId="LiveId" clId="{F55EEF8F-A9BB-4F03-9FCB-E2070B96F844}" dt="2024-04-30T15:30:21.179" v="222" actId="478"/>
          <ac:cxnSpMkLst>
            <pc:docMk/>
            <pc:sldMk cId="2474478522" sldId="266"/>
            <ac:cxnSpMk id="65" creationId="{F189823F-7064-73DC-F968-B2A1B32EB8C0}"/>
          </ac:cxnSpMkLst>
        </pc:cxnChg>
        <pc:cxnChg chg="mod">
          <ac:chgData name="Mirna Aquino" userId="5bf8d7b318f21a0b" providerId="LiveId" clId="{F55EEF8F-A9BB-4F03-9FCB-E2070B96F844}" dt="2024-04-30T15:30:15.250" v="220"/>
          <ac:cxnSpMkLst>
            <pc:docMk/>
            <pc:sldMk cId="2474478522" sldId="266"/>
            <ac:cxnSpMk id="67" creationId="{4FBEB1DB-EDB1-D814-B748-839F0F88B16D}"/>
          </ac:cxnSpMkLst>
        </pc:cxnChg>
        <pc:cxnChg chg="mod">
          <ac:chgData name="Mirna Aquino" userId="5bf8d7b318f21a0b" providerId="LiveId" clId="{F55EEF8F-A9BB-4F03-9FCB-E2070B96F844}" dt="2024-04-30T15:30:21.179" v="222" actId="478"/>
          <ac:cxnSpMkLst>
            <pc:docMk/>
            <pc:sldMk cId="2474478522" sldId="266"/>
            <ac:cxnSpMk id="68" creationId="{4DE7E65E-3F49-E956-1695-E180A3B3A7BE}"/>
          </ac:cxnSpMkLst>
        </pc:cxnChg>
        <pc:cxnChg chg="mod">
          <ac:chgData name="Mirna Aquino" userId="5bf8d7b318f21a0b" providerId="LiveId" clId="{F55EEF8F-A9BB-4F03-9FCB-E2070B96F844}" dt="2024-04-30T15:30:15.250" v="220"/>
          <ac:cxnSpMkLst>
            <pc:docMk/>
            <pc:sldMk cId="2474478522" sldId="266"/>
            <ac:cxnSpMk id="78" creationId="{41A35A2D-E90A-2CBF-DF2D-A4572F9D4BE6}"/>
          </ac:cxnSpMkLst>
        </pc:cxnChg>
        <pc:cxnChg chg="mod">
          <ac:chgData name="Mirna Aquino" userId="5bf8d7b318f21a0b" providerId="LiveId" clId="{F55EEF8F-A9BB-4F03-9FCB-E2070B96F844}" dt="2024-04-30T15:30:21.179" v="222" actId="478"/>
          <ac:cxnSpMkLst>
            <pc:docMk/>
            <pc:sldMk cId="2474478522" sldId="266"/>
            <ac:cxnSpMk id="79" creationId="{88B1EEFA-C856-7007-7436-2E2730B04291}"/>
          </ac:cxnSpMkLst>
        </pc:cxnChg>
        <pc:cxnChg chg="mod">
          <ac:chgData name="Mirna Aquino" userId="5bf8d7b318f21a0b" providerId="LiveId" clId="{F55EEF8F-A9BB-4F03-9FCB-E2070B96F844}" dt="2024-04-30T15:30:38.183" v="223"/>
          <ac:cxnSpMkLst>
            <pc:docMk/>
            <pc:sldMk cId="2474478522" sldId="266"/>
            <ac:cxnSpMk id="94" creationId="{0DF50CA7-FAD5-B621-19FE-43A1C631842D}"/>
          </ac:cxnSpMkLst>
        </pc:cxnChg>
        <pc:cxnChg chg="mod">
          <ac:chgData name="Mirna Aquino" userId="5bf8d7b318f21a0b" providerId="LiveId" clId="{F55EEF8F-A9BB-4F03-9FCB-E2070B96F844}" dt="2024-04-30T15:30:38.183" v="223"/>
          <ac:cxnSpMkLst>
            <pc:docMk/>
            <pc:sldMk cId="2474478522" sldId="266"/>
            <ac:cxnSpMk id="96" creationId="{5889821E-0546-D102-CF90-CB5EC5A763C3}"/>
          </ac:cxnSpMkLst>
        </pc:cxnChg>
        <pc:cxnChg chg="mod">
          <ac:chgData name="Mirna Aquino" userId="5bf8d7b318f21a0b" providerId="LiveId" clId="{F55EEF8F-A9BB-4F03-9FCB-E2070B96F844}" dt="2024-04-30T15:32:03.081" v="237" actId="14100"/>
          <ac:cxnSpMkLst>
            <pc:docMk/>
            <pc:sldMk cId="2474478522" sldId="266"/>
            <ac:cxnSpMk id="97" creationId="{6AF0E46E-0B2C-794B-7EAE-B51B3F738960}"/>
          </ac:cxnSpMkLst>
        </pc:cxnChg>
        <pc:cxnChg chg="mod">
          <ac:chgData name="Mirna Aquino" userId="5bf8d7b318f21a0b" providerId="LiveId" clId="{F55EEF8F-A9BB-4F03-9FCB-E2070B96F844}" dt="2024-04-30T15:30:38.183" v="223"/>
          <ac:cxnSpMkLst>
            <pc:docMk/>
            <pc:sldMk cId="2474478522" sldId="266"/>
            <ac:cxnSpMk id="107" creationId="{BBE08C4E-B5F4-0A1C-3478-2755A0123094}"/>
          </ac:cxnSpMkLst>
        </pc:cxnChg>
        <pc:cxnChg chg="mod">
          <ac:chgData name="Mirna Aquino" userId="5bf8d7b318f21a0b" providerId="LiveId" clId="{F55EEF8F-A9BB-4F03-9FCB-E2070B96F844}" dt="2024-04-30T15:30:38.183" v="223"/>
          <ac:cxnSpMkLst>
            <pc:docMk/>
            <pc:sldMk cId="2474478522" sldId="266"/>
            <ac:cxnSpMk id="108" creationId="{48E2099D-D00B-473A-2D31-9111EEDE82D4}"/>
          </ac:cxnSpMkLst>
        </pc:cxnChg>
      </pc:sldChg>
      <pc:sldChg chg="addSp delSp modSp new mod delAnim modAnim">
        <pc:chgData name="Mirna Aquino" userId="5bf8d7b318f21a0b" providerId="LiveId" clId="{F55EEF8F-A9BB-4F03-9FCB-E2070B96F844}" dt="2024-04-30T15:25:50.898" v="172" actId="1076"/>
        <pc:sldMkLst>
          <pc:docMk/>
          <pc:sldMk cId="334869320" sldId="267"/>
        </pc:sldMkLst>
        <pc:spChg chg="del">
          <ac:chgData name="Mirna Aquino" userId="5bf8d7b318f21a0b" providerId="LiveId" clId="{F55EEF8F-A9BB-4F03-9FCB-E2070B96F844}" dt="2024-04-30T15:25:20.409" v="165" actId="478"/>
          <ac:spMkLst>
            <pc:docMk/>
            <pc:sldMk cId="334869320" sldId="267"/>
            <ac:spMk id="2" creationId="{CC12BA47-0C55-0108-B75F-CC7714C99C05}"/>
          </ac:spMkLst>
        </pc:spChg>
        <pc:spChg chg="del">
          <ac:chgData name="Mirna Aquino" userId="5bf8d7b318f21a0b" providerId="LiveId" clId="{F55EEF8F-A9BB-4F03-9FCB-E2070B96F844}" dt="2024-04-30T15:25:19.210" v="164" actId="478"/>
          <ac:spMkLst>
            <pc:docMk/>
            <pc:sldMk cId="334869320" sldId="267"/>
            <ac:spMk id="3" creationId="{6F845245-2C77-23DD-EEF4-1DE1660D7AB7}"/>
          </ac:spMkLst>
        </pc:spChg>
        <pc:spChg chg="add mod">
          <ac:chgData name="Mirna Aquino" userId="5bf8d7b318f21a0b" providerId="LiveId" clId="{F55EEF8F-A9BB-4F03-9FCB-E2070B96F844}" dt="2024-04-30T15:25:21.460" v="166"/>
          <ac:spMkLst>
            <pc:docMk/>
            <pc:sldMk cId="334869320" sldId="267"/>
            <ac:spMk id="5" creationId="{FA26E365-1B7F-E837-9C06-CA67B1407687}"/>
          </ac:spMkLst>
        </pc:spChg>
        <pc:spChg chg="add del mod">
          <ac:chgData name="Mirna Aquino" userId="5bf8d7b318f21a0b" providerId="LiveId" clId="{F55EEF8F-A9BB-4F03-9FCB-E2070B96F844}" dt="2024-04-30T15:25:30.990" v="168" actId="478"/>
          <ac:spMkLst>
            <pc:docMk/>
            <pc:sldMk cId="334869320" sldId="267"/>
            <ac:spMk id="6" creationId="{CA9FC4E0-A2E8-9BC4-B670-642BB2AF2E08}"/>
          </ac:spMkLst>
        </pc:spChg>
        <pc:picChg chg="add mod">
          <ac:chgData name="Mirna Aquino" userId="5bf8d7b318f21a0b" providerId="LiveId" clId="{F55EEF8F-A9BB-4F03-9FCB-E2070B96F844}" dt="2024-04-30T15:25:28.531" v="167" actId="1076"/>
          <ac:picMkLst>
            <pc:docMk/>
            <pc:sldMk cId="334869320" sldId="267"/>
            <ac:picMk id="4" creationId="{47E32B76-A308-1DB9-2C65-DEF50C174556}"/>
          </ac:picMkLst>
        </pc:picChg>
        <pc:picChg chg="add mod">
          <ac:chgData name="Mirna Aquino" userId="5bf8d7b318f21a0b" providerId="LiveId" clId="{F55EEF8F-A9BB-4F03-9FCB-E2070B96F844}" dt="2024-04-30T15:25:50.898" v="172" actId="1076"/>
          <ac:picMkLst>
            <pc:docMk/>
            <pc:sldMk cId="334869320" sldId="267"/>
            <ac:picMk id="8" creationId="{F7CD7F90-915E-457C-1099-EA811E43A647}"/>
          </ac:picMkLst>
        </pc:picChg>
        <pc:cxnChg chg="add del mod">
          <ac:chgData name="Mirna Aquino" userId="5bf8d7b318f21a0b" providerId="LiveId" clId="{F55EEF8F-A9BB-4F03-9FCB-E2070B96F844}" dt="2024-04-30T15:25:33.107" v="170" actId="478"/>
          <ac:cxnSpMkLst>
            <pc:docMk/>
            <pc:sldMk cId="334869320" sldId="267"/>
            <ac:cxnSpMk id="7" creationId="{5FFDD0A8-2CA3-BC17-2892-052FCB783B79}"/>
          </ac:cxnSpMkLst>
        </pc:cxnChg>
      </pc:sldChg>
      <pc:sldChg chg="addSp modSp new mod">
        <pc:chgData name="Mirna Aquino" userId="5bf8d7b318f21a0b" providerId="LiveId" clId="{F55EEF8F-A9BB-4F03-9FCB-E2070B96F844}" dt="2024-04-30T15:33:21.898" v="262" actId="14100"/>
        <pc:sldMkLst>
          <pc:docMk/>
          <pc:sldMk cId="2388863361" sldId="268"/>
        </pc:sldMkLst>
        <pc:spChg chg="add mod">
          <ac:chgData name="Mirna Aquino" userId="5bf8d7b318f21a0b" providerId="LiveId" clId="{F55EEF8F-A9BB-4F03-9FCB-E2070B96F844}" dt="2024-04-30T15:33:21.898" v="262" actId="14100"/>
          <ac:spMkLst>
            <pc:docMk/>
            <pc:sldMk cId="2388863361" sldId="268"/>
            <ac:spMk id="2" creationId="{6AFEDDC6-3B43-A008-DECD-D0CF77A9A833}"/>
          </ac:spMkLst>
        </pc:spChg>
        <pc:picChg chg="add mod">
          <ac:chgData name="Mirna Aquino" userId="5bf8d7b318f21a0b" providerId="LiveId" clId="{F55EEF8F-A9BB-4F03-9FCB-E2070B96F844}" dt="2024-04-30T15:32:53.560" v="250" actId="1076"/>
          <ac:picMkLst>
            <pc:docMk/>
            <pc:sldMk cId="2388863361" sldId="268"/>
            <ac:picMk id="3" creationId="{EF52A00A-C5C5-AB14-BDC4-7827F9AB2A78}"/>
          </ac:picMkLst>
        </pc:picChg>
        <pc:picChg chg="add mod">
          <ac:chgData name="Mirna Aquino" userId="5bf8d7b318f21a0b" providerId="LiveId" clId="{F55EEF8F-A9BB-4F03-9FCB-E2070B96F844}" dt="2024-04-30T15:33:09.289" v="259" actId="1037"/>
          <ac:picMkLst>
            <pc:docMk/>
            <pc:sldMk cId="2388863361" sldId="268"/>
            <ac:picMk id="4" creationId="{E4B5F1D7-A45B-543C-1170-445C97D5A5C7}"/>
          </ac:picMkLst>
        </pc:picChg>
        <pc:picChg chg="add mod">
          <ac:chgData name="Mirna Aquino" userId="5bf8d7b318f21a0b" providerId="LiveId" clId="{F55EEF8F-A9BB-4F03-9FCB-E2070B96F844}" dt="2024-04-30T15:33:06.512" v="257" actId="1037"/>
          <ac:picMkLst>
            <pc:docMk/>
            <pc:sldMk cId="2388863361" sldId="268"/>
            <ac:picMk id="5" creationId="{5D447514-A86A-241D-8A17-BA66261EBD83}"/>
          </ac:picMkLst>
        </pc:picChg>
        <pc:picChg chg="add mod">
          <ac:chgData name="Mirna Aquino" userId="5bf8d7b318f21a0b" providerId="LiveId" clId="{F55EEF8F-A9BB-4F03-9FCB-E2070B96F844}" dt="2024-04-30T15:33:01.824" v="253" actId="1076"/>
          <ac:picMkLst>
            <pc:docMk/>
            <pc:sldMk cId="2388863361" sldId="268"/>
            <ac:picMk id="6" creationId="{6F0A746C-4CF2-BDB2-C713-1ED40E92BA20}"/>
          </ac:picMkLst>
        </pc:picChg>
      </pc:sldChg>
      <pc:sldChg chg="addSp modSp new mod">
        <pc:chgData name="Mirna Aquino" userId="5bf8d7b318f21a0b" providerId="LiveId" clId="{F55EEF8F-A9BB-4F03-9FCB-E2070B96F844}" dt="2024-04-30T15:35:24.328" v="287" actId="1035"/>
        <pc:sldMkLst>
          <pc:docMk/>
          <pc:sldMk cId="840576230" sldId="269"/>
        </pc:sldMkLst>
        <pc:spChg chg="add mod">
          <ac:chgData name="Mirna Aquino" userId="5bf8d7b318f21a0b" providerId="LiveId" clId="{F55EEF8F-A9BB-4F03-9FCB-E2070B96F844}" dt="2024-04-30T15:34:52.400" v="273" actId="1076"/>
          <ac:spMkLst>
            <pc:docMk/>
            <pc:sldMk cId="840576230" sldId="269"/>
            <ac:spMk id="2" creationId="{DE18611A-7BD3-F66F-A72C-480840FB412C}"/>
          </ac:spMkLst>
        </pc:spChg>
        <pc:spChg chg="add mod">
          <ac:chgData name="Mirna Aquino" userId="5bf8d7b318f21a0b" providerId="LiveId" clId="{F55EEF8F-A9BB-4F03-9FCB-E2070B96F844}" dt="2024-04-30T15:34:54.871" v="274" actId="1076"/>
          <ac:spMkLst>
            <pc:docMk/>
            <pc:sldMk cId="840576230" sldId="269"/>
            <ac:spMk id="7" creationId="{C59053BE-643B-383B-92AB-3710B89CFD21}"/>
          </ac:spMkLst>
        </pc:spChg>
        <pc:picChg chg="add mod">
          <ac:chgData name="Mirna Aquino" userId="5bf8d7b318f21a0b" providerId="LiveId" clId="{F55EEF8F-A9BB-4F03-9FCB-E2070B96F844}" dt="2024-04-30T15:35:19.672" v="285" actId="14100"/>
          <ac:picMkLst>
            <pc:docMk/>
            <pc:sldMk cId="840576230" sldId="269"/>
            <ac:picMk id="3" creationId="{FA1C593A-3377-B733-623A-70F2A876BC6F}"/>
          </ac:picMkLst>
        </pc:picChg>
        <pc:picChg chg="add mod">
          <ac:chgData name="Mirna Aquino" userId="5bf8d7b318f21a0b" providerId="LiveId" clId="{F55EEF8F-A9BB-4F03-9FCB-E2070B96F844}" dt="2024-04-30T15:35:24.328" v="287" actId="1035"/>
          <ac:picMkLst>
            <pc:docMk/>
            <pc:sldMk cId="840576230" sldId="269"/>
            <ac:picMk id="4" creationId="{568BD287-2D6F-00D4-FB3C-1B34B8245C93}"/>
          </ac:picMkLst>
        </pc:picChg>
        <pc:picChg chg="add mod">
          <ac:chgData name="Mirna Aquino" userId="5bf8d7b318f21a0b" providerId="LiveId" clId="{F55EEF8F-A9BB-4F03-9FCB-E2070B96F844}" dt="2024-04-30T15:34:59.944" v="276" actId="14100"/>
          <ac:picMkLst>
            <pc:docMk/>
            <pc:sldMk cId="840576230" sldId="269"/>
            <ac:picMk id="5" creationId="{000840E0-AF23-635A-AA1C-C7B7B6B1BF9E}"/>
          </ac:picMkLst>
        </pc:picChg>
        <pc:picChg chg="add mod">
          <ac:chgData name="Mirna Aquino" userId="5bf8d7b318f21a0b" providerId="LiveId" clId="{F55EEF8F-A9BB-4F03-9FCB-E2070B96F844}" dt="2024-04-30T15:35:03.007" v="278" actId="1076"/>
          <ac:picMkLst>
            <pc:docMk/>
            <pc:sldMk cId="840576230" sldId="269"/>
            <ac:picMk id="6" creationId="{7068D120-31AD-FC24-31ED-D4D05B37F13C}"/>
          </ac:picMkLst>
        </pc:picChg>
        <pc:picChg chg="add mod">
          <ac:chgData name="Mirna Aquino" userId="5bf8d7b318f21a0b" providerId="LiveId" clId="{F55EEF8F-A9BB-4F03-9FCB-E2070B96F844}" dt="2024-04-30T15:35:15.496" v="284" actId="14100"/>
          <ac:picMkLst>
            <pc:docMk/>
            <pc:sldMk cId="840576230" sldId="269"/>
            <ac:picMk id="8" creationId="{BFD6D321-A404-9BE6-B45C-288FCFFF1A33}"/>
          </ac:picMkLst>
        </pc:picChg>
      </pc:sldChg>
      <pc:sldChg chg="addSp modSp new mod">
        <pc:chgData name="Mirna Aquino" userId="5bf8d7b318f21a0b" providerId="LiveId" clId="{F55EEF8F-A9BB-4F03-9FCB-E2070B96F844}" dt="2024-04-30T15:36:41.330" v="414" actId="20577"/>
        <pc:sldMkLst>
          <pc:docMk/>
          <pc:sldMk cId="3062755173" sldId="270"/>
        </pc:sldMkLst>
        <pc:spChg chg="add mod">
          <ac:chgData name="Mirna Aquino" userId="5bf8d7b318f21a0b" providerId="LiveId" clId="{F55EEF8F-A9BB-4F03-9FCB-E2070B96F844}" dt="2024-04-30T15:36:41.330" v="414" actId="20577"/>
          <ac:spMkLst>
            <pc:docMk/>
            <pc:sldMk cId="3062755173" sldId="270"/>
            <ac:spMk id="2" creationId="{BC2D381F-ABEC-2B14-FFC3-FE4EF4DEA7F5}"/>
          </ac:spMkLst>
        </pc:spChg>
      </pc:sldChg>
      <pc:sldChg chg="addSp modSp new mod">
        <pc:chgData name="Mirna Aquino" userId="5bf8d7b318f21a0b" providerId="LiveId" clId="{F55EEF8F-A9BB-4F03-9FCB-E2070B96F844}" dt="2024-05-05T12:15:34.495" v="443" actId="20577"/>
        <pc:sldMkLst>
          <pc:docMk/>
          <pc:sldMk cId="1627906342" sldId="276"/>
        </pc:sldMkLst>
        <pc:spChg chg="add mod">
          <ac:chgData name="Mirna Aquino" userId="5bf8d7b318f21a0b" providerId="LiveId" clId="{F55EEF8F-A9BB-4F03-9FCB-E2070B96F844}" dt="2024-05-05T12:15:34.495" v="443" actId="20577"/>
          <ac:spMkLst>
            <pc:docMk/>
            <pc:sldMk cId="1627906342" sldId="276"/>
            <ac:spMk id="2" creationId="{BEE46F15-8F4E-6BAE-7AD2-D54B35567122}"/>
          </ac:spMkLst>
        </pc:spChg>
      </pc:sldChg>
      <pc:sldChg chg="addSp delSp modSp new mod">
        <pc:chgData name="Mirna Aquino" userId="5bf8d7b318f21a0b" providerId="LiveId" clId="{F55EEF8F-A9BB-4F03-9FCB-E2070B96F844}" dt="2024-05-05T12:34:48.061" v="518" actId="1076"/>
        <pc:sldMkLst>
          <pc:docMk/>
          <pc:sldMk cId="2452875609" sldId="277"/>
        </pc:sldMkLst>
        <pc:spChg chg="add del mod">
          <ac:chgData name="Mirna Aquino" userId="5bf8d7b318f21a0b" providerId="LiveId" clId="{F55EEF8F-A9BB-4F03-9FCB-E2070B96F844}" dt="2024-05-05T12:31:29.972" v="449" actId="478"/>
          <ac:spMkLst>
            <pc:docMk/>
            <pc:sldMk cId="2452875609" sldId="277"/>
            <ac:spMk id="3" creationId="{0D847B39-B7AE-4EAE-24CC-369499402FF9}"/>
          </ac:spMkLst>
        </pc:spChg>
        <pc:spChg chg="add mod">
          <ac:chgData name="Mirna Aquino" userId="5bf8d7b318f21a0b" providerId="LiveId" clId="{F55EEF8F-A9BB-4F03-9FCB-E2070B96F844}" dt="2024-05-05T12:34:45.169" v="517" actId="1076"/>
          <ac:spMkLst>
            <pc:docMk/>
            <pc:sldMk cId="2452875609" sldId="277"/>
            <ac:spMk id="7" creationId="{29FE9AFA-9259-6A5A-C66D-C354F6555AA3}"/>
          </ac:spMkLst>
        </pc:spChg>
        <pc:picChg chg="add mod">
          <ac:chgData name="Mirna Aquino" userId="5bf8d7b318f21a0b" providerId="LiveId" clId="{F55EEF8F-A9BB-4F03-9FCB-E2070B96F844}" dt="2024-05-05T12:34:48.061" v="518" actId="1076"/>
          <ac:picMkLst>
            <pc:docMk/>
            <pc:sldMk cId="2452875609" sldId="277"/>
            <ac:picMk id="5" creationId="{E8C1129D-D283-4783-A009-6AC483824A94}"/>
          </ac:picMkLst>
        </pc:picChg>
        <pc:picChg chg="add mod">
          <ac:chgData name="Mirna Aquino" userId="5bf8d7b318f21a0b" providerId="LiveId" clId="{F55EEF8F-A9BB-4F03-9FCB-E2070B96F844}" dt="2024-05-05T12:34:37.539" v="514" actId="1076"/>
          <ac:picMkLst>
            <pc:docMk/>
            <pc:sldMk cId="2452875609" sldId="277"/>
            <ac:picMk id="6" creationId="{F5BD1BF7-7DF8-9D64-701B-E655AF8A4A5A}"/>
          </ac:picMkLst>
        </pc:picChg>
        <pc:picChg chg="add del mod">
          <ac:chgData name="Mirna Aquino" userId="5bf8d7b318f21a0b" providerId="LiveId" clId="{F55EEF8F-A9BB-4F03-9FCB-E2070B96F844}" dt="2024-05-05T12:32:27.883" v="459" actId="478"/>
          <ac:picMkLst>
            <pc:docMk/>
            <pc:sldMk cId="2452875609" sldId="277"/>
            <ac:picMk id="1026" creationId="{0AB722E7-10B4-816F-4CC4-D3B9B9618B09}"/>
          </ac:picMkLst>
        </pc:picChg>
      </pc:sldChg>
      <pc:sldMasterChg chg="addSp modSp">
        <pc:chgData name="Mirna Aquino" userId="5bf8d7b318f21a0b" providerId="LiveId" clId="{F55EEF8F-A9BB-4F03-9FCB-E2070B96F844}" dt="2024-04-30T15:21:20.272" v="136"/>
        <pc:sldMasterMkLst>
          <pc:docMk/>
          <pc:sldMasterMk cId="0" sldId="2147483659"/>
        </pc:sldMasterMkLst>
        <pc:picChg chg="add mod">
          <ac:chgData name="Mirna Aquino" userId="5bf8d7b318f21a0b" providerId="LiveId" clId="{F55EEF8F-A9BB-4F03-9FCB-E2070B96F844}" dt="2024-04-30T15:21:20.272" v="136"/>
          <ac:picMkLst>
            <pc:docMk/>
            <pc:sldMasterMk cId="0" sldId="2147483659"/>
            <ac:picMk id="2" creationId="{78B6E83A-A1D8-2A98-D4C5-97205013703B}"/>
          </ac:picMkLst>
        </pc:pic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2c831d2f3fa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2c831d2f3fa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1f3f93e4fd3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1f3f93e4fd3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2c831d2f3fa_1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2c831d2f3fa_1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5187594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1f3f93e4fd3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1f3f93e4fd3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pic>
        <p:nvPicPr>
          <p:cNvPr id="2" name="Google Shape;88;p17">
            <a:extLst>
              <a:ext uri="{FF2B5EF4-FFF2-40B4-BE49-F238E27FC236}">
                <a16:creationId xmlns:a16="http://schemas.microsoft.com/office/drawing/2014/main" id="{78B6E83A-A1D8-2A98-D4C5-97205013703B}"/>
              </a:ext>
            </a:extLst>
          </p:cNvPr>
          <p:cNvPicPr preferRelativeResize="0"/>
          <p:nvPr userDrawn="1"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2.svg"/><Relationship Id="rId11" Type="http://schemas.openxmlformats.org/officeDocument/2006/relationships/image" Target="../media/image17.svg"/><Relationship Id="rId5" Type="http://schemas.openxmlformats.org/officeDocument/2006/relationships/image" Target="../media/image11.png"/><Relationship Id="rId15" Type="http://schemas.openxmlformats.org/officeDocument/2006/relationships/image" Target="../media/image21.svg"/><Relationship Id="rId10" Type="http://schemas.openxmlformats.org/officeDocument/2006/relationships/image" Target="../media/image16.png"/><Relationship Id="rId4" Type="http://schemas.openxmlformats.org/officeDocument/2006/relationships/image" Target="../media/image10.svg"/><Relationship Id="rId9" Type="http://schemas.openxmlformats.org/officeDocument/2006/relationships/image" Target="../media/image15.svg"/><Relationship Id="rId1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13" Type="http://schemas.openxmlformats.org/officeDocument/2006/relationships/image" Target="../media/image35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8.sv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svg"/><Relationship Id="rId4" Type="http://schemas.openxmlformats.org/officeDocument/2006/relationships/image" Target="../media/image26.jpeg"/><Relationship Id="rId9" Type="http://schemas.openxmlformats.org/officeDocument/2006/relationships/image" Target="../media/image31.png"/><Relationship Id="rId14" Type="http://schemas.openxmlformats.org/officeDocument/2006/relationships/image" Target="../media/image36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4"/>
          <p:cNvSpPr txBox="1"/>
          <p:nvPr/>
        </p:nvSpPr>
        <p:spPr>
          <a:xfrm>
            <a:off x="421125" y="2845300"/>
            <a:ext cx="76605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 b="1" i="1" dirty="0">
                <a:solidFill>
                  <a:schemeClr val="lt1"/>
                </a:solidFill>
              </a:rPr>
              <a:t>Políticas Públicas de Segurança Viária nos países e casos de sucesso</a:t>
            </a:r>
            <a:endParaRPr sz="3000" b="1" i="1" dirty="0">
              <a:solidFill>
                <a:srgbClr val="1FA149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6AFEDDC6-3B43-A008-DECD-D0CF77A9A833}"/>
              </a:ext>
            </a:extLst>
          </p:cNvPr>
          <p:cNvSpPr txBox="1"/>
          <p:nvPr/>
        </p:nvSpPr>
        <p:spPr>
          <a:xfrm>
            <a:off x="212621" y="377752"/>
            <a:ext cx="8847157" cy="1231106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3600" b="1" i="0" u="none" strike="noStrike" cap="none">
                <a:ea typeface="+mn-lt"/>
                <a:cs typeface="+mn-lt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sz="2400" dirty="0" err="1"/>
              <a:t>Operaciones</a:t>
            </a:r>
            <a:r>
              <a:rPr lang="en-US" sz="2400" dirty="0"/>
              <a:t> </a:t>
            </a:r>
            <a:r>
              <a:rPr lang="en-US" sz="2400" dirty="0" err="1"/>
              <a:t>en</a:t>
            </a:r>
            <a:r>
              <a:rPr lang="en-US" sz="2400" dirty="0"/>
              <a:t> </a:t>
            </a:r>
            <a:r>
              <a:rPr lang="en-US" sz="2400" dirty="0" err="1"/>
              <a:t>Incidentes</a:t>
            </a:r>
            <a:r>
              <a:rPr lang="en-US" sz="2400" dirty="0"/>
              <a:t> que </a:t>
            </a:r>
            <a:r>
              <a:rPr lang="en-US" sz="2400" dirty="0" err="1"/>
              <a:t>Involucran</a:t>
            </a:r>
            <a:r>
              <a:rPr lang="en-US" sz="2400" dirty="0"/>
              <a:t> </a:t>
            </a:r>
            <a:r>
              <a:rPr lang="en-US" sz="2400" dirty="0" err="1"/>
              <a:t>Vehículos</a:t>
            </a:r>
            <a:r>
              <a:rPr lang="en-US" sz="2400" dirty="0"/>
              <a:t> </a:t>
            </a:r>
            <a:r>
              <a:rPr lang="en-US" sz="2400" dirty="0" err="1"/>
              <a:t>Eléctricos</a:t>
            </a:r>
            <a:r>
              <a:rPr lang="en-US" sz="2400" dirty="0"/>
              <a:t> e </a:t>
            </a:r>
            <a:r>
              <a:rPr lang="en-US" sz="2400" dirty="0" err="1"/>
              <a:t>Híbridos</a:t>
            </a:r>
            <a:endParaRPr lang="en-US" sz="2400" dirty="0"/>
          </a:p>
          <a:p>
            <a:r>
              <a:rPr lang="en-US" sz="2400" dirty="0"/>
              <a:t>PNUMA- ANTSV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F52A00A-C5C5-AB14-BDC4-7827F9AB2A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983"/>
          <a:stretch/>
        </p:blipFill>
        <p:spPr>
          <a:xfrm>
            <a:off x="182788" y="1719205"/>
            <a:ext cx="2041953" cy="2833746"/>
          </a:xfrm>
          <a:prstGeom prst="rect">
            <a:avLst/>
          </a:prstGeom>
        </p:spPr>
      </p:pic>
      <p:pic>
        <p:nvPicPr>
          <p:cNvPr id="4" name="Picture 20" descr="A person standing on a stage with a crowd of people in the back&#10;&#10;Description automatically generated">
            <a:extLst>
              <a:ext uri="{FF2B5EF4-FFF2-40B4-BE49-F238E27FC236}">
                <a16:creationId xmlns:a16="http://schemas.microsoft.com/office/drawing/2014/main" id="{E4B5F1D7-A45B-543C-1170-445C97D5A5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635" r="15975" b="2"/>
          <a:stretch/>
        </p:blipFill>
        <p:spPr>
          <a:xfrm>
            <a:off x="2489947" y="1700155"/>
            <a:ext cx="2041953" cy="2833746"/>
          </a:xfrm>
          <a:prstGeom prst="rect">
            <a:avLst/>
          </a:prstGeom>
        </p:spPr>
      </p:pic>
      <p:pic>
        <p:nvPicPr>
          <p:cNvPr id="5" name="Picture 19" descr="A group of people standing around a car&#10;&#10;Description automatically generated">
            <a:extLst>
              <a:ext uri="{FF2B5EF4-FFF2-40B4-BE49-F238E27FC236}">
                <a16:creationId xmlns:a16="http://schemas.microsoft.com/office/drawing/2014/main" id="{5D447514-A86A-241D-8A17-BA66261EBD8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633" t="414" r="13537" b="-411"/>
          <a:stretch/>
        </p:blipFill>
        <p:spPr>
          <a:xfrm>
            <a:off x="4739956" y="1719205"/>
            <a:ext cx="2041953" cy="2833746"/>
          </a:xfrm>
          <a:prstGeom prst="rect">
            <a:avLst/>
          </a:prstGeom>
        </p:spPr>
      </p:pic>
      <p:pic>
        <p:nvPicPr>
          <p:cNvPr id="6" name="Picture 16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6F0A746C-4CF2-BDB2-C713-1ED40E92BA2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574" r="20596" b="3"/>
          <a:stretch/>
        </p:blipFill>
        <p:spPr>
          <a:xfrm>
            <a:off x="6928807" y="1662055"/>
            <a:ext cx="2041953" cy="2833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8633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C50BFC94-806F-86EE-A475-BAE5F96C53E1}"/>
              </a:ext>
            </a:extLst>
          </p:cNvPr>
          <p:cNvSpPr/>
          <p:nvPr/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rtlCol="0" anchor="ctr" anchorCtr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buClr>
                <a:schemeClr val="dk1"/>
              </a:buClr>
              <a:buSzPts val="2800"/>
            </a:pPr>
            <a:r>
              <a:rPr lang="en-US" sz="2200" b="0" i="0" u="none" strike="noStrike" cap="none">
                <a:solidFill>
                  <a:schemeClr val="dk1"/>
                </a:solidFill>
              </a:rPr>
              <a:t>MODELO UNIFICADO DE LICENCIAS DE CONDUCIR</a:t>
            </a:r>
          </a:p>
          <a:p>
            <a:pPr>
              <a:lnSpc>
                <a:spcPct val="90000"/>
              </a:lnSpc>
              <a:spcAft>
                <a:spcPts val="600"/>
              </a:spcAft>
              <a:buClr>
                <a:schemeClr val="dk1"/>
              </a:buClr>
              <a:buSzPts val="2800"/>
            </a:pPr>
            <a:endParaRPr lang="en-US" sz="2200" b="0" i="0" u="none" strike="noStrike" cap="none">
              <a:solidFill>
                <a:schemeClr val="dk1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C49E312-A34E-9510-89A8-119ED80ED1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34" r="2" b="2"/>
          <a:stretch/>
        </p:blipFill>
        <p:spPr>
          <a:xfrm>
            <a:off x="327198" y="859513"/>
            <a:ext cx="8520600" cy="32644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672355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C065A74-BE37-E5E5-97FC-F16075D184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9742" y="0"/>
            <a:ext cx="9144000" cy="4886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9919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BC80D7B1-316F-0F79-9116-1C7B5907B4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4886"/>
            <a:ext cx="9144000" cy="1642169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E74EB3D6-1F93-1C37-3BB2-63B92260CB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208" y="1571709"/>
            <a:ext cx="7020732" cy="3459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7551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4">
            <a:extLst>
              <a:ext uri="{FF2B5EF4-FFF2-40B4-BE49-F238E27FC236}">
                <a16:creationId xmlns:a16="http://schemas.microsoft.com/office/drawing/2014/main" id="{47E32B76-A308-1DB9-2C65-DEF50C1745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009900" cy="477398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F7CD7F90-915E-457C-1099-EA811E43A6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4750" y="1916089"/>
            <a:ext cx="6069250" cy="2639903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D60719ED-7539-2956-E35E-F44601FA14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5499" y="92840"/>
            <a:ext cx="4477863" cy="1781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693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Imagen 63">
            <a:extLst>
              <a:ext uri="{FF2B5EF4-FFF2-40B4-BE49-F238E27FC236}">
                <a16:creationId xmlns:a16="http://schemas.microsoft.com/office/drawing/2014/main" id="{503DE5C4-524B-C097-0744-78EBC70D69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362" y="1"/>
            <a:ext cx="7513359" cy="495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2701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D58EDC-2BD6-8206-1EA7-AE71A8562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438" y="592259"/>
            <a:ext cx="4739014" cy="572700"/>
          </a:xfrm>
        </p:spPr>
        <p:txBody>
          <a:bodyPr>
            <a:noAutofit/>
          </a:bodyPr>
          <a:lstStyle/>
          <a:p>
            <a:r>
              <a:rPr lang="es-MX" sz="4000" b="1" dirty="0"/>
              <a:t>Control de velocidad en las rutas a través de tecnología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969F7A90-171A-ED7A-5146-C05C3BFC07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4633" y="565688"/>
            <a:ext cx="3725716" cy="2479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53">
            <a:extLst>
              <a:ext uri="{FF2B5EF4-FFF2-40B4-BE49-F238E27FC236}">
                <a16:creationId xmlns:a16="http://schemas.microsoft.com/office/drawing/2014/main" id="{D3A70BA4-A77F-440C-8CFD-933FADC8B6D9}"/>
              </a:ext>
            </a:extLst>
          </p:cNvPr>
          <p:cNvSpPr txBox="1"/>
          <p:nvPr/>
        </p:nvSpPr>
        <p:spPr>
          <a:xfrm>
            <a:off x="58130" y="3476705"/>
            <a:ext cx="7218324" cy="1459505"/>
          </a:xfrm>
          <a:prstGeom prst="rect">
            <a:avLst/>
          </a:prstGeom>
          <a:solidFill>
            <a:srgbClr val="000000">
              <a:alpha val="69804"/>
            </a:srgbClr>
          </a:solidFill>
        </p:spPr>
        <p:txBody>
          <a:bodyPr wrap="square" lIns="828000" tIns="252000" rIns="828000" rtlCol="0">
            <a:noAutofit/>
          </a:bodyPr>
          <a:lstStyle/>
          <a:p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5" name="2 CuadroTexto">
            <a:extLst>
              <a:ext uri="{FF2B5EF4-FFF2-40B4-BE49-F238E27FC236}">
                <a16:creationId xmlns:a16="http://schemas.microsoft.com/office/drawing/2014/main" id="{DBCE451B-F340-D641-8F08-96F2CCDBADBC}"/>
              </a:ext>
            </a:extLst>
          </p:cNvPr>
          <p:cNvSpPr txBox="1"/>
          <p:nvPr/>
        </p:nvSpPr>
        <p:spPr>
          <a:xfrm>
            <a:off x="154983" y="3507988"/>
            <a:ext cx="69122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UY" sz="2400" b="1" dirty="0">
                <a:solidFill>
                  <a:schemeClr val="bg1"/>
                </a:solidFill>
              </a:rPr>
              <a:t>Piloto de Fiscalización Electrónica de Infracciones de tránsito en Malla Sur Paraguay</a:t>
            </a:r>
          </a:p>
        </p:txBody>
      </p:sp>
    </p:spTree>
    <p:extLst>
      <p:ext uri="{BB962C8B-B14F-4D97-AF65-F5344CB8AC3E}">
        <p14:creationId xmlns:p14="http://schemas.microsoft.com/office/powerpoint/2010/main" val="10324950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>
            <a:extLst>
              <a:ext uri="{FF2B5EF4-FFF2-40B4-BE49-F238E27FC236}">
                <a16:creationId xmlns:a16="http://schemas.microsoft.com/office/drawing/2014/main" id="{F734A6C5-2304-6E06-7709-C8AB7F734F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043"/>
          <a:stretch/>
        </p:blipFill>
        <p:spPr>
          <a:xfrm>
            <a:off x="0" y="1495588"/>
            <a:ext cx="6438868" cy="4091553"/>
          </a:xfrm>
          <a:prstGeom prst="rect">
            <a:avLst/>
          </a:prstGeom>
        </p:spPr>
      </p:pic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45665356-B61B-72EB-6425-88C4D898C58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15808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buFont typeface="Arial"/>
              <a:buNone/>
            </a:pPr>
            <a:r>
              <a:rPr lang="da-DK" sz="2000" dirty="0">
                <a:solidFill>
                  <a:schemeClr val="tx1"/>
                </a:solidFill>
              </a:rPr>
              <a:t>Función disuasoria</a:t>
            </a:r>
          </a:p>
          <a:p>
            <a:pPr marL="285750" indent="-285750"/>
            <a:r>
              <a:rPr lang="da-DK" sz="1600" dirty="0">
                <a:solidFill>
                  <a:schemeClr val="tx1"/>
                </a:solidFill>
              </a:rPr>
              <a:t>Ubicación de equipos de fiscalización en puntos críticos de control:  escuelas, cruces peatonales, accesos a ciudades, cruces peligrosos.</a:t>
            </a:r>
          </a:p>
          <a:p>
            <a:pPr marL="285750" indent="-285750"/>
            <a:r>
              <a:rPr lang="da-DK" sz="1600" dirty="0">
                <a:solidFill>
                  <a:schemeClr val="tx1"/>
                </a:solidFill>
              </a:rPr>
              <a:t>La red de puntos de control genera un impacto en el comportamiento de los conductores debido al incremento de la posibilidad de detección y penalización. </a:t>
            </a:r>
          </a:p>
          <a:p>
            <a:pPr marL="547688" indent="-547688">
              <a:buFont typeface="Arial" panose="020B0604020202020204" pitchFamily="34" charset="0"/>
              <a:buChar char="•"/>
            </a:pPr>
            <a:endParaRPr lang="da-DK" sz="1600" dirty="0">
              <a:solidFill>
                <a:schemeClr val="tx1"/>
              </a:solidFill>
            </a:endParaRPr>
          </a:p>
          <a:p>
            <a:pPr marL="0" indent="0">
              <a:buFont typeface="Arial"/>
              <a:buNone/>
            </a:pPr>
            <a:endParaRPr lang="da-DK" sz="1400" dirty="0">
              <a:solidFill>
                <a:schemeClr val="tx1"/>
              </a:solidFill>
            </a:endParaRPr>
          </a:p>
          <a:p>
            <a:pPr marL="547688" indent="-547688">
              <a:buFont typeface="Arial" panose="020B0604020202020204" pitchFamily="34" charset="0"/>
              <a:buChar char="•"/>
            </a:pPr>
            <a:endParaRPr lang="da-DK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5750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489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20"/>
          <p:cNvSpPr txBox="1"/>
          <p:nvPr/>
        </p:nvSpPr>
        <p:spPr>
          <a:xfrm>
            <a:off x="1249347" y="3377014"/>
            <a:ext cx="7096489" cy="1107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t-BR" sz="6000" b="1" dirty="0" err="1">
                <a:solidFill>
                  <a:schemeClr val="lt1"/>
                </a:solidFill>
                <a:latin typeface="+mj-lt"/>
                <a:ea typeface="Raleway"/>
                <a:cs typeface="Raleway"/>
                <a:sym typeface="Raleway"/>
              </a:rPr>
              <a:t>Muchas</a:t>
            </a:r>
            <a:r>
              <a:rPr lang="pt-BR" sz="6000" b="1" dirty="0">
                <a:solidFill>
                  <a:schemeClr val="lt1"/>
                </a:solidFill>
                <a:latin typeface="+mj-lt"/>
                <a:ea typeface="Raleway"/>
                <a:cs typeface="Raleway"/>
                <a:sym typeface="Raleway"/>
              </a:rPr>
              <a:t> </a:t>
            </a:r>
            <a:r>
              <a:rPr lang="pt-BR" sz="6000" b="1" dirty="0" err="1">
                <a:solidFill>
                  <a:schemeClr val="lt1"/>
                </a:solidFill>
                <a:latin typeface="+mj-lt"/>
                <a:ea typeface="Raleway"/>
                <a:cs typeface="Raleway"/>
                <a:sym typeface="Raleway"/>
              </a:rPr>
              <a:t>Gracias</a:t>
            </a:r>
            <a:r>
              <a:rPr lang="pt-BR" sz="6000" b="1" dirty="0">
                <a:solidFill>
                  <a:schemeClr val="lt1"/>
                </a:solidFill>
                <a:latin typeface="+mj-lt"/>
                <a:ea typeface="Raleway"/>
                <a:cs typeface="Raleway"/>
                <a:sym typeface="Raleway"/>
              </a:rPr>
              <a:t>.</a:t>
            </a:r>
            <a:endParaRPr sz="6000" b="1" i="0" u="none" strike="noStrike" cap="none" dirty="0">
              <a:solidFill>
                <a:schemeClr val="lt1"/>
              </a:solidFill>
              <a:latin typeface="+mj-lt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/>
          <p:nvPr/>
        </p:nvSpPr>
        <p:spPr>
          <a:xfrm>
            <a:off x="261800" y="2599050"/>
            <a:ext cx="76605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 b="1" i="1" dirty="0">
                <a:solidFill>
                  <a:schemeClr val="lt1"/>
                </a:solidFill>
              </a:rPr>
              <a:t>Políticas Públicas de Segurança Viária no Paraguai</a:t>
            </a:r>
            <a:endParaRPr sz="3000" b="1" i="1" dirty="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56" name="Google Shape;56;p13"/>
          <p:cNvSpPr txBox="1"/>
          <p:nvPr/>
        </p:nvSpPr>
        <p:spPr>
          <a:xfrm>
            <a:off x="2352875" y="4230375"/>
            <a:ext cx="65847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pt-BR" sz="1600" b="1" dirty="0" err="1">
                <a:solidFill>
                  <a:srgbClr val="FFFFFF"/>
                </a:solidFill>
              </a:rPr>
              <a:t>Abg</a:t>
            </a:r>
            <a:r>
              <a:rPr lang="pt-BR" sz="1600" b="1" dirty="0">
                <a:solidFill>
                  <a:srgbClr val="FFFFFF"/>
                </a:solidFill>
              </a:rPr>
              <a:t>. César Galván / Ing. Mirna Aquino</a:t>
            </a:r>
            <a:endParaRPr sz="1600" b="1" i="0" u="none" strike="noStrike" cap="none" dirty="0">
              <a:solidFill>
                <a:srgbClr val="FFFFFF"/>
              </a:solidFill>
            </a:endParaRPr>
          </a:p>
        </p:txBody>
      </p:sp>
      <p:sp>
        <p:nvSpPr>
          <p:cNvPr id="57" name="Google Shape;57;p13"/>
          <p:cNvSpPr txBox="1"/>
          <p:nvPr/>
        </p:nvSpPr>
        <p:spPr>
          <a:xfrm>
            <a:off x="3924114" y="4509075"/>
            <a:ext cx="50856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t-BR" sz="1600" dirty="0">
                <a:solidFill>
                  <a:schemeClr val="lt1"/>
                </a:solidFill>
              </a:rPr>
              <a:t>Agencia Nacional de </a:t>
            </a:r>
            <a:r>
              <a:rPr lang="pt-BR" sz="1600" dirty="0" err="1">
                <a:solidFill>
                  <a:schemeClr val="lt1"/>
                </a:solidFill>
              </a:rPr>
              <a:t>Tránsito</a:t>
            </a:r>
            <a:r>
              <a:rPr lang="pt-BR" sz="1600" dirty="0">
                <a:solidFill>
                  <a:schemeClr val="lt1"/>
                </a:solidFill>
              </a:rPr>
              <a:t> y </a:t>
            </a:r>
            <a:r>
              <a:rPr lang="pt-BR" sz="1600" dirty="0" err="1">
                <a:solidFill>
                  <a:schemeClr val="lt1"/>
                </a:solidFill>
              </a:rPr>
              <a:t>Seguridad</a:t>
            </a:r>
            <a:r>
              <a:rPr lang="pt-BR" sz="1600" dirty="0">
                <a:solidFill>
                  <a:schemeClr val="lt1"/>
                </a:solidFill>
              </a:rPr>
              <a:t> </a:t>
            </a:r>
            <a:r>
              <a:rPr lang="pt-BR" sz="1600" dirty="0" err="1">
                <a:solidFill>
                  <a:schemeClr val="lt1"/>
                </a:solidFill>
              </a:rPr>
              <a:t>Vial</a:t>
            </a:r>
            <a:endParaRPr sz="1600" i="0" u="none" strike="noStrike" cap="none" dirty="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2015230E-6631-796C-9AE7-FA6B7EB4A2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638" y="1974667"/>
            <a:ext cx="5436704" cy="642621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7"/>
          <p:cNvSpPr txBox="1"/>
          <p:nvPr/>
        </p:nvSpPr>
        <p:spPr>
          <a:xfrm>
            <a:off x="311700" y="485075"/>
            <a:ext cx="76605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500" b="1" i="1">
              <a:solidFill>
                <a:schemeClr val="dk1"/>
              </a:solidFill>
            </a:endParaRPr>
          </a:p>
        </p:txBody>
      </p:sp>
      <p:pic>
        <p:nvPicPr>
          <p:cNvPr id="2" name="Picture 2" descr="A graph with numbers and lines&#10;&#10;Description automatically generated">
            <a:extLst>
              <a:ext uri="{FF2B5EF4-FFF2-40B4-BE49-F238E27FC236}">
                <a16:creationId xmlns:a16="http://schemas.microsoft.com/office/drawing/2014/main" id="{34D67AB0-600A-4D67-EFD3-440A6F671C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520" y="454503"/>
            <a:ext cx="4457700" cy="1538069"/>
          </a:xfrm>
          <a:prstGeom prst="rect">
            <a:avLst/>
          </a:prstGeom>
        </p:spPr>
      </p:pic>
      <p:pic>
        <p:nvPicPr>
          <p:cNvPr id="3" name="Picture 1" descr="A map of the state of argentina">
            <a:extLst>
              <a:ext uri="{FF2B5EF4-FFF2-40B4-BE49-F238E27FC236}">
                <a16:creationId xmlns:a16="http://schemas.microsoft.com/office/drawing/2014/main" id="{E8405DE6-7044-A4CA-D704-9C3AE15172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6646" y="2974350"/>
            <a:ext cx="3290551" cy="1829061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7A3395CD-BDF0-6589-9F3A-C53BE7581BCD}"/>
              </a:ext>
            </a:extLst>
          </p:cNvPr>
          <p:cNvSpPr txBox="1"/>
          <p:nvPr/>
        </p:nvSpPr>
        <p:spPr>
          <a:xfrm>
            <a:off x="294006" y="154380"/>
            <a:ext cx="3630212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050" b="1" i="0" u="none" strike="noStrike" baseline="0">
                <a:latin typeface="Century Gothic" panose="020B0502020202020204" pitchFamily="34" charset="0"/>
              </a:rPr>
              <a:t>Número de fallecidos en siniestros viales, 2009 -2020</a:t>
            </a:r>
            <a:endParaRPr lang="es-MX" sz="1200" b="1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5343AEF1-2DD7-DEEB-87C9-197740F45F11}"/>
              </a:ext>
            </a:extLst>
          </p:cNvPr>
          <p:cNvSpPr txBox="1"/>
          <p:nvPr/>
        </p:nvSpPr>
        <p:spPr>
          <a:xfrm>
            <a:off x="0" y="4521004"/>
            <a:ext cx="6872514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600" b="0" i="0" u="none" strike="noStrike" baseline="0" err="1">
                <a:latin typeface="Century Gothic" panose="020B0502020202020204" pitchFamily="34" charset="0"/>
              </a:rPr>
              <a:t>Fuente:MinisteriodeSaludPúblicayBienestarSocial</a:t>
            </a:r>
            <a:r>
              <a:rPr lang="es-MX" sz="600" b="0" i="0" u="none" strike="noStrike" baseline="0">
                <a:latin typeface="Century Gothic" panose="020B0502020202020204" pitchFamily="34" charset="0"/>
              </a:rPr>
              <a:t>(MSPBS)/DIGIES/</a:t>
            </a:r>
            <a:r>
              <a:rPr lang="es-MX" sz="600" b="0" i="0" u="none" strike="noStrike" baseline="0" err="1">
                <a:latin typeface="Century Gothic" panose="020B0502020202020204" pitchFamily="34" charset="0"/>
              </a:rPr>
              <a:t>DES.SubsistemadeInformacióndeEstadísticasVitales</a:t>
            </a:r>
            <a:r>
              <a:rPr lang="es-MX" sz="600" b="0" i="0" u="none" strike="noStrike" baseline="0">
                <a:latin typeface="Century Gothic" panose="020B0502020202020204" pitchFamily="34" charset="0"/>
              </a:rPr>
              <a:t>(SSIEV),2009-2020</a:t>
            </a:r>
            <a:endParaRPr lang="es-MX" sz="60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5000D769-027E-981E-DCAD-B817194E690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24400" y="1069818"/>
            <a:ext cx="4148289" cy="1839513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29873B88-C62F-3395-F757-4F1C9256658E}"/>
              </a:ext>
            </a:extLst>
          </p:cNvPr>
          <p:cNvSpPr txBox="1"/>
          <p:nvPr/>
        </p:nvSpPr>
        <p:spPr>
          <a:xfrm>
            <a:off x="4869543" y="599689"/>
            <a:ext cx="4216400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b="1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s-MX" sz="1050">
                <a:solidFill>
                  <a:schemeClr val="tx1"/>
                </a:solidFill>
              </a:rPr>
              <a:t>Evolución del número de fallecidos en siniestros viales según principales tipos de usuarios, 2009 - 2020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29A9E172-3F7E-071D-B623-005C77CA77DD}"/>
              </a:ext>
            </a:extLst>
          </p:cNvPr>
          <p:cNvSpPr/>
          <p:nvPr/>
        </p:nvSpPr>
        <p:spPr>
          <a:xfrm>
            <a:off x="3356811" y="473960"/>
            <a:ext cx="1269686" cy="18777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900" b="1" dirty="0">
                <a:solidFill>
                  <a:schemeClr val="tx1"/>
                </a:solidFill>
              </a:rPr>
              <a:t>Promedio 1294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071B152C-2AAF-1459-DC20-D29D6B1986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3792" y="2439088"/>
            <a:ext cx="4197961" cy="2033985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1B0ACDCB-A06A-B41C-9EAB-76482829743A}"/>
              </a:ext>
            </a:extLst>
          </p:cNvPr>
          <p:cNvSpPr txBox="1"/>
          <p:nvPr/>
        </p:nvSpPr>
        <p:spPr>
          <a:xfrm>
            <a:off x="0" y="2034674"/>
            <a:ext cx="4624632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b="1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s-MX" sz="1050">
                <a:solidFill>
                  <a:schemeClr val="tx1"/>
                </a:solidFill>
              </a:rPr>
              <a:t>Distribución porcentual de fallecidos en siniestros viales, por grupo de edad y sexo,2020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ipse 1">
            <a:extLst>
              <a:ext uri="{FF2B5EF4-FFF2-40B4-BE49-F238E27FC236}">
                <a16:creationId xmlns:a16="http://schemas.microsoft.com/office/drawing/2014/main" id="{01D69E4D-0974-D6BD-556C-5369CF7395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277807" y="1634066"/>
            <a:ext cx="1485000" cy="1485000"/>
          </a:xfrm>
          <a:prstGeom prst="ellipse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MX" sz="1200"/>
          </a:p>
        </p:txBody>
      </p:sp>
      <p:sp>
        <p:nvSpPr>
          <p:cNvPr id="3" name="Elipse 2">
            <a:extLst>
              <a:ext uri="{FF2B5EF4-FFF2-40B4-BE49-F238E27FC236}">
                <a16:creationId xmlns:a16="http://schemas.microsoft.com/office/drawing/2014/main" id="{C1E903D6-AC9B-F97F-3F99-28B48F8B03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33398" y="2673101"/>
            <a:ext cx="1485000" cy="1485000"/>
          </a:xfrm>
          <a:prstGeom prst="ellipse">
            <a:avLst/>
          </a:prstGeom>
          <a:solidFill>
            <a:schemeClr val="accent4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MX" sz="1200"/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A2F8E35A-94C5-44D3-32EF-01DB843942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33398" y="676423"/>
            <a:ext cx="1485000" cy="1485000"/>
          </a:xfrm>
          <a:prstGeom prst="ellipse">
            <a:avLst/>
          </a:pr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MX" sz="1200"/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927580B6-E9C8-945E-569D-ADA858C701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881114" y="2680245"/>
            <a:ext cx="1485000" cy="1485000"/>
          </a:xfrm>
          <a:prstGeom prst="ellipse">
            <a:avLst/>
          </a:prstGeom>
          <a:solidFill>
            <a:schemeClr val="accent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MX" sz="1200"/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8932DAAA-8A87-2B2F-DA6D-7927A83D8C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881114" y="719436"/>
            <a:ext cx="1485000" cy="1485000"/>
          </a:xfrm>
          <a:prstGeom prst="ellipse">
            <a:avLst/>
          </a:prstGeom>
          <a:solidFill>
            <a:schemeClr val="accent5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MX" sz="1200"/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FFCFCC96-AB8A-863B-EF78-0529C8C9D5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854269" y="662260"/>
            <a:ext cx="3479006" cy="3479006"/>
          </a:xfrm>
          <a:prstGeom prst="ellipse">
            <a:avLst/>
          </a:prstGeom>
          <a:solidFill>
            <a:schemeClr val="bg1">
              <a:lumMod val="95000"/>
              <a:alpha val="6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MX" sz="1200"/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3E0961EA-DAAA-F5A0-2C52-89A3C004AC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484479" y="1277954"/>
            <a:ext cx="2189559" cy="2189559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MX" sz="1200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A7E62F74-A1B5-BA87-D05D-AFFA22BF4192}"/>
              </a:ext>
            </a:extLst>
          </p:cNvPr>
          <p:cNvSpPr/>
          <p:nvPr/>
        </p:nvSpPr>
        <p:spPr>
          <a:xfrm>
            <a:off x="410400" y="764954"/>
            <a:ext cx="912194" cy="513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rtlCol="0" anchor="ctr" anchorCtr="0">
            <a:noAutofit/>
          </a:bodyPr>
          <a:lstStyle/>
          <a:p>
            <a:pPr algn="r" defTabSz="46672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MX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Participación en la elaboración de Reglamentos, Normas y Guías Técnicas relacionados a Infraestructura Vial y del Automotor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2D1D5512-202D-2799-3669-7566AC7D4087}"/>
              </a:ext>
            </a:extLst>
          </p:cNvPr>
          <p:cNvSpPr/>
          <p:nvPr/>
        </p:nvSpPr>
        <p:spPr>
          <a:xfrm>
            <a:off x="1489922" y="724000"/>
            <a:ext cx="810000" cy="513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rtlCol="0" anchor="ctr" anchorCtr="0">
            <a:noAutofit/>
          </a:bodyPr>
          <a:lstStyle/>
          <a:p>
            <a:pPr algn="r" defTabSz="46672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MX" sz="900">
                <a:solidFill>
                  <a:schemeClr val="tx1">
                    <a:lumMod val="75000"/>
                    <a:lumOff val="25000"/>
                  </a:schemeClr>
                </a:solidFill>
              </a:rPr>
              <a:t>Inspecciones de Seguridad Vial</a:t>
            </a:r>
          </a:p>
          <a:p>
            <a:pPr algn="r" defTabSz="46672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MX" sz="900">
                <a:solidFill>
                  <a:schemeClr val="tx1">
                    <a:lumMod val="75000"/>
                    <a:lumOff val="25000"/>
                  </a:schemeClr>
                </a:solidFill>
              </a:rPr>
              <a:t>Urbanismo táctico y Entornos escolares</a:t>
            </a:r>
          </a:p>
          <a:p>
            <a:pPr algn="r" defTabSz="46672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MX" sz="90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DA973CB0-DE9B-53F7-BA20-928B679B7B17}"/>
              </a:ext>
            </a:extLst>
          </p:cNvPr>
          <p:cNvSpPr/>
          <p:nvPr/>
        </p:nvSpPr>
        <p:spPr>
          <a:xfrm>
            <a:off x="6930486" y="809222"/>
            <a:ext cx="805819" cy="516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rtlCol="0" anchor="ctr" anchorCtr="0">
            <a:noAutofit/>
          </a:bodyPr>
          <a:lstStyle/>
          <a:p>
            <a:pPr defTabSz="46672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MX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Sistema de Información de Accidentes de Tránsito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721E6885-3A72-7E41-C158-08C71494F7FD}"/>
              </a:ext>
            </a:extLst>
          </p:cNvPr>
          <p:cNvSpPr/>
          <p:nvPr/>
        </p:nvSpPr>
        <p:spPr>
          <a:xfrm>
            <a:off x="2373086" y="1208284"/>
            <a:ext cx="943428" cy="5044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rtlCol="0" anchor="ctr" anchorCtr="0">
            <a:noAutofit/>
          </a:bodyPr>
          <a:lstStyle/>
          <a:p>
            <a:pPr algn="r" defTabSz="46672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MX" sz="9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Dirección de Estudio en Seguridad de Infraestructura Vial y del Automotor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2F796F86-C372-6465-B8BB-3BFBDC1374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26073" y="1140785"/>
            <a:ext cx="540000" cy="540000"/>
          </a:xfrm>
          <a:prstGeom prst="ellipse">
            <a:avLst/>
          </a:prstGeom>
        </p:spPr>
      </p:pic>
      <p:pic>
        <p:nvPicPr>
          <p:cNvPr id="14" name="Imagen 15" descr="Red social con relleno sólido">
            <a:extLst>
              <a:ext uri="{FF2B5EF4-FFF2-40B4-BE49-F238E27FC236}">
                <a16:creationId xmlns:a16="http://schemas.microsoft.com/office/drawing/2014/main" id="{7FA20BA1-DC4F-C48C-4D82-6B96BE5951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302000" y="1097519"/>
            <a:ext cx="540000" cy="540000"/>
          </a:xfrm>
          <a:prstGeom prst="ellipse">
            <a:avLst/>
          </a:prstGeom>
        </p:spPr>
      </p:pic>
      <p:pic>
        <p:nvPicPr>
          <p:cNvPr id="15" name="Imagen 16" descr="Gráfico de barras con relleno sólido">
            <a:extLst>
              <a:ext uri="{FF2B5EF4-FFF2-40B4-BE49-F238E27FC236}">
                <a16:creationId xmlns:a16="http://schemas.microsoft.com/office/drawing/2014/main" id="{E20669FE-0A0F-E78E-745B-A8BA52708E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5310953" y="1140785"/>
            <a:ext cx="540000" cy="540000"/>
          </a:xfrm>
          <a:prstGeom prst="ellipse">
            <a:avLst/>
          </a:prstGeom>
        </p:spPr>
      </p:pic>
      <p:sp>
        <p:nvSpPr>
          <p:cNvPr id="16" name="Rectángulo 15">
            <a:extLst>
              <a:ext uri="{FF2B5EF4-FFF2-40B4-BE49-F238E27FC236}">
                <a16:creationId xmlns:a16="http://schemas.microsoft.com/office/drawing/2014/main" id="{1BE182AF-E537-ACA6-33E8-E8D969870B0C}"/>
              </a:ext>
            </a:extLst>
          </p:cNvPr>
          <p:cNvSpPr/>
          <p:nvPr/>
        </p:nvSpPr>
        <p:spPr>
          <a:xfrm>
            <a:off x="5957227" y="1208285"/>
            <a:ext cx="1115174" cy="405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rtlCol="0" anchor="ctr" anchorCtr="0">
            <a:noAutofit/>
          </a:bodyPr>
          <a:lstStyle/>
          <a:p>
            <a:pPr defTabSz="46672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MX" sz="9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Dirección de Observatorio Vial, Estadísticas y </a:t>
            </a:r>
            <a:br>
              <a:rPr lang="es-MX" sz="9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s-MX" sz="9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Registro de Datos </a:t>
            </a: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9EDBE40E-85D7-AC6B-FCB8-8E1A3460EC15}"/>
              </a:ext>
            </a:extLst>
          </p:cNvPr>
          <p:cNvSpPr/>
          <p:nvPr/>
        </p:nvSpPr>
        <p:spPr>
          <a:xfrm>
            <a:off x="4072500" y="1666857"/>
            <a:ext cx="999000" cy="2929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lt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rtlCol="0" anchor="t" anchorCtr="0">
            <a:noAutofit/>
          </a:bodyPr>
          <a:lstStyle/>
          <a:p>
            <a:pPr algn="ctr" defTabSz="46672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MX" sz="9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Directorio de la ANTSV</a:t>
            </a:r>
            <a:endParaRPr lang="es-MX" sz="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8E9205DE-7EF4-EF35-941E-D310DD24DF1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3" r="5723"/>
          <a:stretch/>
        </p:blipFill>
        <p:spPr>
          <a:xfrm>
            <a:off x="4177856" y="2006387"/>
            <a:ext cx="790614" cy="790614"/>
          </a:xfrm>
          <a:prstGeom prst="ellipse">
            <a:avLst/>
          </a:prstGeom>
        </p:spPr>
      </p:pic>
      <p:pic>
        <p:nvPicPr>
          <p:cNvPr id="19" name="Imagen 20" descr="Cabestrillo con relleno sólido">
            <a:extLst>
              <a:ext uri="{FF2B5EF4-FFF2-40B4-BE49-F238E27FC236}">
                <a16:creationId xmlns:a16="http://schemas.microsoft.com/office/drawing/2014/main" id="{330AAC5A-0022-E802-D569-DD4EAC16621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5739588" y="2128321"/>
            <a:ext cx="540000" cy="540000"/>
          </a:xfrm>
          <a:prstGeom prst="ellipse">
            <a:avLst/>
          </a:prstGeom>
        </p:spPr>
      </p:pic>
      <p:sp>
        <p:nvSpPr>
          <p:cNvPr id="20" name="Rectángulo 19">
            <a:extLst>
              <a:ext uri="{FF2B5EF4-FFF2-40B4-BE49-F238E27FC236}">
                <a16:creationId xmlns:a16="http://schemas.microsoft.com/office/drawing/2014/main" id="{19F52E64-B4AE-08B4-C991-60F55097719F}"/>
              </a:ext>
            </a:extLst>
          </p:cNvPr>
          <p:cNvSpPr/>
          <p:nvPr/>
        </p:nvSpPr>
        <p:spPr>
          <a:xfrm>
            <a:off x="6325217" y="2195821"/>
            <a:ext cx="1527011" cy="405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rtlCol="0" anchor="ctr" anchorCtr="0">
            <a:noAutofit/>
          </a:bodyPr>
          <a:lstStyle/>
          <a:p>
            <a:pPr defTabSz="46672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MX" sz="9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Unidad de Atención a Víctimas de Siniestros Viales</a:t>
            </a: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7F52AB7E-0D1C-79C1-0CE5-73B573BB4E7E}"/>
              </a:ext>
            </a:extLst>
          </p:cNvPr>
          <p:cNvSpPr/>
          <p:nvPr/>
        </p:nvSpPr>
        <p:spPr>
          <a:xfrm>
            <a:off x="4072500" y="2716115"/>
            <a:ext cx="999000" cy="513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rtlCol="0" anchor="ctr" anchorCtr="0">
            <a:noAutofit/>
          </a:bodyPr>
          <a:lstStyle/>
          <a:p>
            <a:pPr algn="ctr" defTabSz="46672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MX" sz="900" b="1">
                <a:solidFill>
                  <a:schemeClr val="tx1">
                    <a:lumMod val="75000"/>
                    <a:lumOff val="25000"/>
                  </a:schemeClr>
                </a:solidFill>
              </a:rPr>
              <a:t>ANTSV</a:t>
            </a:r>
            <a:endParaRPr lang="es-MX" sz="8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F9F03527-863C-9B44-6528-D874FC2125F7}"/>
              </a:ext>
            </a:extLst>
          </p:cNvPr>
          <p:cNvSpPr/>
          <p:nvPr/>
        </p:nvSpPr>
        <p:spPr>
          <a:xfrm>
            <a:off x="2239509" y="3235247"/>
            <a:ext cx="1106034" cy="405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rtlCol="0" anchor="ctr" anchorCtr="0">
            <a:noAutofit/>
          </a:bodyPr>
          <a:lstStyle/>
          <a:p>
            <a:pPr algn="r" defTabSz="46672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MX" sz="900" b="1">
                <a:solidFill>
                  <a:schemeClr val="tx1">
                    <a:lumMod val="75000"/>
                    <a:lumOff val="25000"/>
                  </a:schemeClr>
                </a:solidFill>
              </a:rPr>
              <a:t>Dirección Nacional de Licencias de Conducir y Antecedentes de Tránsito</a:t>
            </a:r>
          </a:p>
        </p:txBody>
      </p:sp>
      <p:pic>
        <p:nvPicPr>
          <p:cNvPr id="23" name="Imagen 24" descr="Identificación de empleado con relleno sólido">
            <a:extLst>
              <a:ext uri="{FF2B5EF4-FFF2-40B4-BE49-F238E27FC236}">
                <a16:creationId xmlns:a16="http://schemas.microsoft.com/office/drawing/2014/main" id="{7FC32963-FFBA-487B-788A-431A808DFC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3318918" y="3167747"/>
            <a:ext cx="540000" cy="540000"/>
          </a:xfrm>
          <a:prstGeom prst="ellipse">
            <a:avLst/>
          </a:prstGeom>
        </p:spPr>
      </p:pic>
      <p:pic>
        <p:nvPicPr>
          <p:cNvPr id="24" name="Imagen 25" descr="Aula de clases con relleno sólido">
            <a:extLst>
              <a:ext uri="{FF2B5EF4-FFF2-40B4-BE49-F238E27FC236}">
                <a16:creationId xmlns:a16="http://schemas.microsoft.com/office/drawing/2014/main" id="{9579808B-20E5-0A9B-1B51-E16C6CDFDDB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 flipH="1">
            <a:off x="5291610" y="3167747"/>
            <a:ext cx="540000" cy="540000"/>
          </a:xfrm>
          <a:prstGeom prst="ellipse">
            <a:avLst/>
          </a:prstGeom>
        </p:spPr>
      </p:pic>
      <p:sp>
        <p:nvSpPr>
          <p:cNvPr id="25" name="Rectángulo 24">
            <a:extLst>
              <a:ext uri="{FF2B5EF4-FFF2-40B4-BE49-F238E27FC236}">
                <a16:creationId xmlns:a16="http://schemas.microsoft.com/office/drawing/2014/main" id="{E56785C3-9B21-9F61-2271-083AF8779FA5}"/>
              </a:ext>
            </a:extLst>
          </p:cNvPr>
          <p:cNvSpPr/>
          <p:nvPr/>
        </p:nvSpPr>
        <p:spPr>
          <a:xfrm>
            <a:off x="5957227" y="3235247"/>
            <a:ext cx="810000" cy="405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rtlCol="0" anchor="ctr" anchorCtr="0">
            <a:noAutofit/>
          </a:bodyPr>
          <a:lstStyle/>
          <a:p>
            <a:pPr defTabSz="46672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MX" sz="900" b="1">
                <a:solidFill>
                  <a:schemeClr val="tx1">
                    <a:lumMod val="75000"/>
                    <a:lumOff val="25000"/>
                  </a:schemeClr>
                </a:solidFill>
              </a:rPr>
              <a:t>Dirección de Campañas y Capacitación</a:t>
            </a:r>
          </a:p>
        </p:txBody>
      </p:sp>
      <p:sp>
        <p:nvSpPr>
          <p:cNvPr id="26" name="Rectángulo 25">
            <a:extLst>
              <a:ext uri="{FF2B5EF4-FFF2-40B4-BE49-F238E27FC236}">
                <a16:creationId xmlns:a16="http://schemas.microsoft.com/office/drawing/2014/main" id="{01405520-AC2F-CD9B-9313-60E99FA802A7}"/>
              </a:ext>
            </a:extLst>
          </p:cNvPr>
          <p:cNvSpPr/>
          <p:nvPr/>
        </p:nvSpPr>
        <p:spPr>
          <a:xfrm>
            <a:off x="541621" y="3896779"/>
            <a:ext cx="810000" cy="513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rtlCol="0" anchor="ctr" anchorCtr="0">
            <a:noAutofit/>
          </a:bodyPr>
          <a:lstStyle/>
          <a:p>
            <a:pPr algn="r" defTabSz="46672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MX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Habilitación de escuelas de conducción </a:t>
            </a:r>
          </a:p>
          <a:p>
            <a:pPr algn="r" defTabSz="46672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MX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Homologación de equipos Psico-técnicos</a:t>
            </a:r>
          </a:p>
          <a:p>
            <a:pPr algn="r" defTabSz="46672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s-MX" sz="9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7" name="Rectángulo 26">
            <a:extLst>
              <a:ext uri="{FF2B5EF4-FFF2-40B4-BE49-F238E27FC236}">
                <a16:creationId xmlns:a16="http://schemas.microsoft.com/office/drawing/2014/main" id="{00D416A4-BBCA-44A3-D108-CDCDA360A6FD}"/>
              </a:ext>
            </a:extLst>
          </p:cNvPr>
          <p:cNvSpPr/>
          <p:nvPr/>
        </p:nvSpPr>
        <p:spPr>
          <a:xfrm>
            <a:off x="1526208" y="3809694"/>
            <a:ext cx="810000" cy="513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rtlCol="0" anchor="ctr" anchorCtr="0">
            <a:noAutofit/>
          </a:bodyPr>
          <a:lstStyle/>
          <a:p>
            <a:pPr algn="r" defTabSz="46672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MX" sz="900">
                <a:solidFill>
                  <a:schemeClr val="tx1">
                    <a:lumMod val="75000"/>
                    <a:lumOff val="25000"/>
                  </a:schemeClr>
                </a:solidFill>
              </a:rPr>
              <a:t>Habilitación de centros de impresión de Licencias de Conducir </a:t>
            </a:r>
            <a:endParaRPr lang="es-MX" sz="8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8" name="Rectángulo 27">
            <a:extLst>
              <a:ext uri="{FF2B5EF4-FFF2-40B4-BE49-F238E27FC236}">
                <a16:creationId xmlns:a16="http://schemas.microsoft.com/office/drawing/2014/main" id="{7BBDB434-F13C-52A0-7AC0-CD9FF6190876}"/>
              </a:ext>
            </a:extLst>
          </p:cNvPr>
          <p:cNvSpPr/>
          <p:nvPr/>
        </p:nvSpPr>
        <p:spPr>
          <a:xfrm>
            <a:off x="6931915" y="3709908"/>
            <a:ext cx="654883" cy="4966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rtlCol="0" anchor="ctr" anchorCtr="0">
            <a:noAutofit/>
          </a:bodyPr>
          <a:lstStyle/>
          <a:p>
            <a:pPr defTabSz="46672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MX" sz="900">
                <a:solidFill>
                  <a:schemeClr val="tx1">
                    <a:lumMod val="75000"/>
                    <a:lumOff val="25000"/>
                  </a:schemeClr>
                </a:solidFill>
              </a:rPr>
              <a:t>Campañas y Activaciones en la vía pública</a:t>
            </a:r>
          </a:p>
        </p:txBody>
      </p:sp>
      <p:sp>
        <p:nvSpPr>
          <p:cNvPr id="29" name="Elipse 28">
            <a:extLst>
              <a:ext uri="{FF2B5EF4-FFF2-40B4-BE49-F238E27FC236}">
                <a16:creationId xmlns:a16="http://schemas.microsoft.com/office/drawing/2014/main" id="{C0949C5E-095C-949F-1649-50ED302573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714166" y="1550788"/>
            <a:ext cx="160118" cy="16011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MX" sz="1200"/>
          </a:p>
        </p:txBody>
      </p:sp>
      <p:sp>
        <p:nvSpPr>
          <p:cNvPr id="30" name="Elipse 29">
            <a:extLst>
              <a:ext uri="{FF2B5EF4-FFF2-40B4-BE49-F238E27FC236}">
                <a16:creationId xmlns:a16="http://schemas.microsoft.com/office/drawing/2014/main" id="{BC020342-DD71-2708-FC23-32207B144C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270226" y="1565687"/>
            <a:ext cx="160118" cy="16011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MX" sz="1200"/>
          </a:p>
        </p:txBody>
      </p:sp>
      <p:sp>
        <p:nvSpPr>
          <p:cNvPr id="31" name="Elipse 30">
            <a:extLst>
              <a:ext uri="{FF2B5EF4-FFF2-40B4-BE49-F238E27FC236}">
                <a16:creationId xmlns:a16="http://schemas.microsoft.com/office/drawing/2014/main" id="{8176C0F0-A296-3589-7C89-9C499F1395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265490" y="3107650"/>
            <a:ext cx="160118" cy="16011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MX" sz="1200"/>
          </a:p>
        </p:txBody>
      </p:sp>
      <p:sp>
        <p:nvSpPr>
          <p:cNvPr id="32" name="Elipse 31">
            <a:extLst>
              <a:ext uri="{FF2B5EF4-FFF2-40B4-BE49-F238E27FC236}">
                <a16:creationId xmlns:a16="http://schemas.microsoft.com/office/drawing/2014/main" id="{210045DF-B5C5-6F84-DC07-0A7A87CC6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586721" y="2330485"/>
            <a:ext cx="160118" cy="16011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MX" sz="1200"/>
          </a:p>
        </p:txBody>
      </p:sp>
      <p:sp>
        <p:nvSpPr>
          <p:cNvPr id="33" name="Elipse 32">
            <a:extLst>
              <a:ext uri="{FF2B5EF4-FFF2-40B4-BE49-F238E27FC236}">
                <a16:creationId xmlns:a16="http://schemas.microsoft.com/office/drawing/2014/main" id="{A8153A3A-BD33-16F4-8E17-75030BF70F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726447" y="3109635"/>
            <a:ext cx="160118" cy="16011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MX" sz="1200"/>
          </a:p>
        </p:txBody>
      </p:sp>
      <p:sp>
        <p:nvSpPr>
          <p:cNvPr id="34" name="Elipse 33">
            <a:extLst>
              <a:ext uri="{FF2B5EF4-FFF2-40B4-BE49-F238E27FC236}">
                <a16:creationId xmlns:a16="http://schemas.microsoft.com/office/drawing/2014/main" id="{16E8DF2A-41D3-2599-604D-1C96F588FD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238190" y="1294096"/>
            <a:ext cx="61733" cy="6173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MX" sz="1200"/>
          </a:p>
        </p:txBody>
      </p:sp>
      <p:sp>
        <p:nvSpPr>
          <p:cNvPr id="35" name="Elipse 34">
            <a:extLst>
              <a:ext uri="{FF2B5EF4-FFF2-40B4-BE49-F238E27FC236}">
                <a16:creationId xmlns:a16="http://schemas.microsoft.com/office/drawing/2014/main" id="{FDF88B3F-17FC-65BF-492C-EDF69365D9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340689" y="1294096"/>
            <a:ext cx="61733" cy="6173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MX" sz="1200"/>
          </a:p>
        </p:txBody>
      </p:sp>
      <p:sp>
        <p:nvSpPr>
          <p:cNvPr id="36" name="Elipse 35">
            <a:extLst>
              <a:ext uri="{FF2B5EF4-FFF2-40B4-BE49-F238E27FC236}">
                <a16:creationId xmlns:a16="http://schemas.microsoft.com/office/drawing/2014/main" id="{8BD8DD8C-67F3-5B02-D188-8F5E3D02C2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238190" y="3564092"/>
            <a:ext cx="61733" cy="6173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MX" sz="1200"/>
          </a:p>
        </p:txBody>
      </p:sp>
      <p:sp>
        <p:nvSpPr>
          <p:cNvPr id="37" name="Elipse 36">
            <a:extLst>
              <a:ext uri="{FF2B5EF4-FFF2-40B4-BE49-F238E27FC236}">
                <a16:creationId xmlns:a16="http://schemas.microsoft.com/office/drawing/2014/main" id="{B5E424E1-6518-3E3A-9980-54175F2C0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340689" y="3564092"/>
            <a:ext cx="61733" cy="6173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MX" sz="1200"/>
          </a:p>
        </p:txBody>
      </p:sp>
      <p:cxnSp>
        <p:nvCxnSpPr>
          <p:cNvPr id="38" name="Conector: Codo 112">
            <a:extLst>
              <a:ext uri="{FF2B5EF4-FFF2-40B4-BE49-F238E27FC236}">
                <a16:creationId xmlns:a16="http://schemas.microsoft.com/office/drawing/2014/main" id="{40969D9D-7464-1053-1DCF-EB4111926B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13" idx="4"/>
            <a:endCxn id="34" idx="4"/>
          </p:cNvCxnSpPr>
          <p:nvPr/>
        </p:nvCxnSpPr>
        <p:spPr>
          <a:xfrm rot="5400000" flipH="1">
            <a:off x="2770087" y="854799"/>
            <a:ext cx="324956" cy="1327016"/>
          </a:xfrm>
          <a:prstGeom prst="bentConnector3">
            <a:avLst>
              <a:gd name="adj1" fmla="val -70348"/>
            </a:avLst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ector: Codo 114">
            <a:extLst>
              <a:ext uri="{FF2B5EF4-FFF2-40B4-BE49-F238E27FC236}">
                <a16:creationId xmlns:a16="http://schemas.microsoft.com/office/drawing/2014/main" id="{2D1C15D5-66A0-C2EA-3FDA-B98CD109E1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13" idx="4"/>
            <a:endCxn id="35" idx="4"/>
          </p:cNvCxnSpPr>
          <p:nvPr/>
        </p:nvCxnSpPr>
        <p:spPr>
          <a:xfrm rot="5400000" flipH="1">
            <a:off x="2321337" y="406049"/>
            <a:ext cx="324956" cy="2224517"/>
          </a:xfrm>
          <a:prstGeom prst="bentConnector3">
            <a:avLst>
              <a:gd name="adj1" fmla="val -70348"/>
            </a:avLst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ector: Codo 126">
            <a:extLst>
              <a:ext uri="{FF2B5EF4-FFF2-40B4-BE49-F238E27FC236}">
                <a16:creationId xmlns:a16="http://schemas.microsoft.com/office/drawing/2014/main" id="{6E4F3CAF-DD10-E33A-A2F8-F1FDABDABD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rot="16200000" flipH="1" flipV="1">
            <a:off x="2282064" y="2314388"/>
            <a:ext cx="396345" cy="2217363"/>
          </a:xfrm>
          <a:prstGeom prst="bentConnector3">
            <a:avLst>
              <a:gd name="adj1" fmla="val -57677"/>
            </a:avLst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Elipse 40">
            <a:extLst>
              <a:ext uri="{FF2B5EF4-FFF2-40B4-BE49-F238E27FC236}">
                <a16:creationId xmlns:a16="http://schemas.microsoft.com/office/drawing/2014/main" id="{FDFFEB07-B9C0-8710-6E9B-24B517E5B4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120964" y="1294096"/>
            <a:ext cx="61733" cy="6173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MX" sz="1200"/>
          </a:p>
        </p:txBody>
      </p:sp>
      <p:cxnSp>
        <p:nvCxnSpPr>
          <p:cNvPr id="42" name="Conector: Codo 121">
            <a:extLst>
              <a:ext uri="{FF2B5EF4-FFF2-40B4-BE49-F238E27FC236}">
                <a16:creationId xmlns:a16="http://schemas.microsoft.com/office/drawing/2014/main" id="{DF7EC75B-4632-6CE4-FA94-EC2166FB9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23" idx="0"/>
            <a:endCxn id="36" idx="0"/>
          </p:cNvCxnSpPr>
          <p:nvPr/>
        </p:nvCxnSpPr>
        <p:spPr>
          <a:xfrm rot="16200000" flipH="1" flipV="1">
            <a:off x="2730815" y="2705989"/>
            <a:ext cx="396345" cy="1319862"/>
          </a:xfrm>
          <a:prstGeom prst="bentConnector3">
            <a:avLst>
              <a:gd name="adj1" fmla="val -43258"/>
            </a:avLst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ector: Codo 129">
            <a:extLst>
              <a:ext uri="{FF2B5EF4-FFF2-40B4-BE49-F238E27FC236}">
                <a16:creationId xmlns:a16="http://schemas.microsoft.com/office/drawing/2014/main" id="{69BF97F2-E9EC-8652-932C-62036A1E91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15" idx="4"/>
            <a:endCxn id="41" idx="4"/>
          </p:cNvCxnSpPr>
          <p:nvPr/>
        </p:nvCxnSpPr>
        <p:spPr>
          <a:xfrm rot="5400000" flipH="1" flipV="1">
            <a:off x="6203914" y="732868"/>
            <a:ext cx="324956" cy="1570877"/>
          </a:xfrm>
          <a:prstGeom prst="bentConnector3">
            <a:avLst>
              <a:gd name="adj1" fmla="val -52761"/>
            </a:avLst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Elipse 43">
            <a:extLst>
              <a:ext uri="{FF2B5EF4-FFF2-40B4-BE49-F238E27FC236}">
                <a16:creationId xmlns:a16="http://schemas.microsoft.com/office/drawing/2014/main" id="{FF5AF510-26E5-C1F5-C35F-0E11B09D70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150371" y="3564092"/>
            <a:ext cx="61733" cy="6173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MX" sz="1200"/>
          </a:p>
        </p:txBody>
      </p:sp>
      <p:cxnSp>
        <p:nvCxnSpPr>
          <p:cNvPr id="45" name="Conector: Codo 134">
            <a:extLst>
              <a:ext uri="{FF2B5EF4-FFF2-40B4-BE49-F238E27FC236}">
                <a16:creationId xmlns:a16="http://schemas.microsoft.com/office/drawing/2014/main" id="{0D66A5AB-F77C-C882-42FA-22D5B13A47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rot="16200000" flipH="1">
            <a:off x="6184979" y="2566266"/>
            <a:ext cx="396345" cy="1599308"/>
          </a:xfrm>
          <a:prstGeom prst="bentConnector3">
            <a:avLst>
              <a:gd name="adj1" fmla="val -43258"/>
            </a:avLst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ector: Codo 114">
            <a:extLst>
              <a:ext uri="{FF2B5EF4-FFF2-40B4-BE49-F238E27FC236}">
                <a16:creationId xmlns:a16="http://schemas.microsoft.com/office/drawing/2014/main" id="{A1A660C5-7538-B7B1-9AC2-6DD9077CB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rot="16200000">
            <a:off x="6528850" y="350168"/>
            <a:ext cx="324956" cy="2224517"/>
          </a:xfrm>
          <a:prstGeom prst="bentConnector3">
            <a:avLst>
              <a:gd name="adj1" fmla="val -70348"/>
            </a:avLst>
          </a:prstGeom>
          <a:ln>
            <a:solidFill>
              <a:srgbClr val="A5A5A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ector: Codo 129">
            <a:extLst>
              <a:ext uri="{FF2B5EF4-FFF2-40B4-BE49-F238E27FC236}">
                <a16:creationId xmlns:a16="http://schemas.microsoft.com/office/drawing/2014/main" id="{4DF382AC-06AD-0040-3B51-CF03D5A59E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6201013" y="732143"/>
            <a:ext cx="324956" cy="1570877"/>
          </a:xfrm>
          <a:prstGeom prst="bentConnector3">
            <a:avLst>
              <a:gd name="adj1" fmla="val -52762"/>
            </a:avLst>
          </a:prstGeom>
          <a:ln>
            <a:solidFill>
              <a:srgbClr val="A5A5A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Elipse 48">
            <a:extLst>
              <a:ext uri="{FF2B5EF4-FFF2-40B4-BE49-F238E27FC236}">
                <a16:creationId xmlns:a16="http://schemas.microsoft.com/office/drawing/2014/main" id="{2D5DBCF7-CCEF-0B69-7507-C3F800C140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778189" y="1255996"/>
            <a:ext cx="61733" cy="6173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MX" sz="1200"/>
          </a:p>
        </p:txBody>
      </p:sp>
      <p:sp>
        <p:nvSpPr>
          <p:cNvPr id="50" name="CuadroTexto 49">
            <a:extLst>
              <a:ext uri="{FF2B5EF4-FFF2-40B4-BE49-F238E27FC236}">
                <a16:creationId xmlns:a16="http://schemas.microsoft.com/office/drawing/2014/main" id="{24FFFD2C-B1D8-B7D1-F865-4AE7CF6CE2DE}"/>
              </a:ext>
            </a:extLst>
          </p:cNvPr>
          <p:cNvSpPr txBox="1"/>
          <p:nvPr/>
        </p:nvSpPr>
        <p:spPr>
          <a:xfrm>
            <a:off x="7801428" y="859863"/>
            <a:ext cx="1089909" cy="3482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rtlCol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defTabSz="46672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 err="1"/>
              <a:t>Estudios</a:t>
            </a:r>
            <a:r>
              <a:rPr lang="en-US" dirty="0"/>
              <a:t> de </a:t>
            </a:r>
            <a:r>
              <a:rPr lang="es-MX" dirty="0"/>
              <a:t>comportamiento vial</a:t>
            </a:r>
            <a:endParaRPr lang="en-US" dirty="0"/>
          </a:p>
          <a:p>
            <a:r>
              <a:rPr lang="en-US" dirty="0"/>
              <a:t>Origen- </a:t>
            </a:r>
            <a:r>
              <a:rPr lang="en-US" dirty="0" err="1"/>
              <a:t>destino</a:t>
            </a:r>
            <a:endParaRPr lang="en-US" dirty="0"/>
          </a:p>
        </p:txBody>
      </p:sp>
      <p:cxnSp>
        <p:nvCxnSpPr>
          <p:cNvPr id="51" name="Conector: Codo 126">
            <a:extLst>
              <a:ext uri="{FF2B5EF4-FFF2-40B4-BE49-F238E27FC236}">
                <a16:creationId xmlns:a16="http://schemas.microsoft.com/office/drawing/2014/main" id="{D69109F0-03FE-AC92-C043-BBC09D681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rot="5400000" flipV="1">
            <a:off x="6494110" y="2253972"/>
            <a:ext cx="396345" cy="2217363"/>
          </a:xfrm>
          <a:prstGeom prst="bentConnector3">
            <a:avLst>
              <a:gd name="adj1" fmla="val -43258"/>
            </a:avLst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Elipse 51">
            <a:extLst>
              <a:ext uri="{FF2B5EF4-FFF2-40B4-BE49-F238E27FC236}">
                <a16:creationId xmlns:a16="http://schemas.microsoft.com/office/drawing/2014/main" id="{12C26D52-D2B7-C7AA-4142-78653D26E3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782831" y="3536152"/>
            <a:ext cx="61733" cy="6173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MX" sz="1200"/>
          </a:p>
        </p:txBody>
      </p:sp>
      <p:sp>
        <p:nvSpPr>
          <p:cNvPr id="53" name="CuadroTexto 52">
            <a:extLst>
              <a:ext uri="{FF2B5EF4-FFF2-40B4-BE49-F238E27FC236}">
                <a16:creationId xmlns:a16="http://schemas.microsoft.com/office/drawing/2014/main" id="{7A16CC71-C8CE-1A1E-8DFA-D33D466E227F}"/>
              </a:ext>
            </a:extLst>
          </p:cNvPr>
          <p:cNvSpPr txBox="1"/>
          <p:nvPr/>
        </p:nvSpPr>
        <p:spPr>
          <a:xfrm>
            <a:off x="7801428" y="3962791"/>
            <a:ext cx="1139372" cy="4205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rtlCol="0" anchor="ctr" anchorCtr="0">
            <a:noAutofit/>
          </a:bodyPr>
          <a:lstStyle>
            <a:defPPr>
              <a:defRPr lang="es-ES"/>
            </a:defPPr>
            <a:lvl1pPr defTabSz="46672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 sz="975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900" dirty="0" err="1"/>
              <a:t>Cursos</a:t>
            </a:r>
            <a:r>
              <a:rPr lang="en-US" sz="900" dirty="0"/>
              <a:t> de </a:t>
            </a:r>
            <a:r>
              <a:rPr lang="en-US" sz="900" dirty="0" err="1"/>
              <a:t>Capacitación</a:t>
            </a:r>
            <a:endParaRPr lang="en-US" sz="900" dirty="0"/>
          </a:p>
          <a:p>
            <a:r>
              <a:rPr lang="es-MX" sz="900" dirty="0"/>
              <a:t>Campañas y Capacitaciones en alianza con el sector privado</a:t>
            </a:r>
          </a:p>
          <a:p>
            <a:endParaRPr lang="en-US" sz="900" dirty="0"/>
          </a:p>
        </p:txBody>
      </p:sp>
      <p:pic>
        <p:nvPicPr>
          <p:cNvPr id="54" name="Imagen 20" descr="Gavel with solid fill">
            <a:extLst>
              <a:ext uri="{FF2B5EF4-FFF2-40B4-BE49-F238E27FC236}">
                <a16:creationId xmlns:a16="http://schemas.microsoft.com/office/drawing/2014/main" id="{A47E95B9-3596-4862-8B8F-FD1CB2E6ECB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/>
        </p:blipFill>
        <p:spPr>
          <a:xfrm flipH="1">
            <a:off x="2853150" y="2106618"/>
            <a:ext cx="540000" cy="540000"/>
          </a:xfrm>
          <a:prstGeom prst="ellipse">
            <a:avLst/>
          </a:prstGeom>
        </p:spPr>
      </p:pic>
      <p:sp>
        <p:nvSpPr>
          <p:cNvPr id="55" name="Rectángulo 21">
            <a:extLst>
              <a:ext uri="{FF2B5EF4-FFF2-40B4-BE49-F238E27FC236}">
                <a16:creationId xmlns:a16="http://schemas.microsoft.com/office/drawing/2014/main" id="{E9B068D7-F90C-DD9E-B589-14A3EF498970}"/>
              </a:ext>
            </a:extLst>
          </p:cNvPr>
          <p:cNvSpPr/>
          <p:nvPr/>
        </p:nvSpPr>
        <p:spPr>
          <a:xfrm flipH="1">
            <a:off x="1405976" y="2195821"/>
            <a:ext cx="1440201" cy="405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rtlCol="0" anchor="ctr" anchorCtr="0">
            <a:noAutofit/>
          </a:bodyPr>
          <a:lstStyle/>
          <a:p>
            <a:pPr algn="r" defTabSz="46672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MX" sz="9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Juzgado de Faltas</a:t>
            </a:r>
            <a:endParaRPr lang="es-MX" sz="900" b="1" dirty="0">
              <a:solidFill>
                <a:schemeClr val="tx1">
                  <a:lumMod val="75000"/>
                  <a:lumOff val="25000"/>
                </a:schemeClr>
              </a:solidFill>
              <a:cs typeface="Calibri"/>
            </a:endParaRPr>
          </a:p>
        </p:txBody>
      </p:sp>
      <p:sp>
        <p:nvSpPr>
          <p:cNvPr id="56" name="Elipse 33">
            <a:extLst>
              <a:ext uri="{FF2B5EF4-FFF2-40B4-BE49-F238E27FC236}">
                <a16:creationId xmlns:a16="http://schemas.microsoft.com/office/drawing/2014/main" id="{ADD47938-F688-5D7A-DE7E-7999DC5FCB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3438169" y="2316016"/>
            <a:ext cx="160118" cy="160118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MX" sz="1200"/>
          </a:p>
        </p:txBody>
      </p:sp>
    </p:spTree>
    <p:extLst>
      <p:ext uri="{BB962C8B-B14F-4D97-AF65-F5344CB8AC3E}">
        <p14:creationId xmlns:p14="http://schemas.microsoft.com/office/powerpoint/2010/main" val="4200138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5;p13">
            <a:extLst>
              <a:ext uri="{FF2B5EF4-FFF2-40B4-BE49-F238E27FC236}">
                <a16:creationId xmlns:a16="http://schemas.microsoft.com/office/drawing/2014/main" id="{BEE46F15-8F4E-6BAE-7AD2-D54B35567122}"/>
              </a:ext>
            </a:extLst>
          </p:cNvPr>
          <p:cNvSpPr txBox="1"/>
          <p:nvPr/>
        </p:nvSpPr>
        <p:spPr>
          <a:xfrm>
            <a:off x="238553" y="1824135"/>
            <a:ext cx="76605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 b="1" i="1" dirty="0">
                <a:solidFill>
                  <a:schemeClr val="tx1"/>
                </a:solidFill>
              </a:rPr>
              <a:t>Políticas Públicas de </a:t>
            </a:r>
            <a:r>
              <a:rPr lang="pt-BR" sz="3000" b="1" i="1" dirty="0" err="1">
                <a:solidFill>
                  <a:schemeClr val="tx1"/>
                </a:solidFill>
              </a:rPr>
              <a:t>Seguridad</a:t>
            </a:r>
            <a:r>
              <a:rPr lang="pt-BR" sz="3000" b="1" i="1" dirty="0">
                <a:solidFill>
                  <a:schemeClr val="tx1"/>
                </a:solidFill>
              </a:rPr>
              <a:t> </a:t>
            </a:r>
            <a:r>
              <a:rPr lang="pt-BR" sz="3000" b="1" i="1" dirty="0" err="1">
                <a:solidFill>
                  <a:schemeClr val="tx1"/>
                </a:solidFill>
              </a:rPr>
              <a:t>Vial</a:t>
            </a:r>
            <a:r>
              <a:rPr lang="pt-BR" sz="3000" b="1" i="1" dirty="0">
                <a:solidFill>
                  <a:schemeClr val="tx1"/>
                </a:solidFill>
              </a:rPr>
              <a:t> Paraguay</a:t>
            </a:r>
            <a:endParaRPr sz="3000" b="1" i="1" dirty="0">
              <a:solidFill>
                <a:schemeClr val="tx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16279063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8C1129D-D283-4783-A009-6AC483824A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2699"/>
            <a:ext cx="6272301" cy="3119592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F5BD1BF7-7DF8-9D64-701B-E655AF8A4A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7893" y="2975945"/>
            <a:ext cx="2133923" cy="1194997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29FE9AFA-9259-6A5A-C66D-C354F6555AA3}"/>
              </a:ext>
            </a:extLst>
          </p:cNvPr>
          <p:cNvSpPr txBox="1"/>
          <p:nvPr/>
        </p:nvSpPr>
        <p:spPr>
          <a:xfrm>
            <a:off x="6044339" y="1216617"/>
            <a:ext cx="295242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/>
              <a:t>TOLERACIA CERO DE ALCOHOL</a:t>
            </a:r>
          </a:p>
        </p:txBody>
      </p:sp>
    </p:spTree>
    <p:extLst>
      <p:ext uri="{BB962C8B-B14F-4D97-AF65-F5344CB8AC3E}">
        <p14:creationId xmlns:p14="http://schemas.microsoft.com/office/powerpoint/2010/main" val="24528756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17" descr="A chair in a ambulance&#10;&#10;Description automatically generated">
            <a:extLst>
              <a:ext uri="{FF2B5EF4-FFF2-40B4-BE49-F238E27FC236}">
                <a16:creationId xmlns:a16="http://schemas.microsoft.com/office/drawing/2014/main" id="{DD1CF1C4-4218-4FC8-B877-75279DF323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198" y="2213486"/>
            <a:ext cx="1810309" cy="262521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5" name="CuadroTexto 6">
            <a:extLst>
              <a:ext uri="{FF2B5EF4-FFF2-40B4-BE49-F238E27FC236}">
                <a16:creationId xmlns:a16="http://schemas.microsoft.com/office/drawing/2014/main" id="{284D4A0A-41BF-16AC-DBA2-58C428BEEF7D}"/>
              </a:ext>
            </a:extLst>
          </p:cNvPr>
          <p:cNvSpPr txBox="1"/>
          <p:nvPr/>
        </p:nvSpPr>
        <p:spPr>
          <a:xfrm>
            <a:off x="130290" y="448682"/>
            <a:ext cx="7623060" cy="861774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3600" b="1" i="0" u="none" strike="noStrike" cap="none">
                <a:ea typeface="+mn-lt"/>
                <a:cs typeface="+mn-lt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s-MX" sz="2400" dirty="0"/>
              <a:t>Evaluación del Sistema de Atención de Emergencias del Paraguay </a:t>
            </a:r>
          </a:p>
        </p:txBody>
      </p:sp>
      <p:pic>
        <p:nvPicPr>
          <p:cNvPr id="36" name="Imagen 35">
            <a:extLst>
              <a:ext uri="{FF2B5EF4-FFF2-40B4-BE49-F238E27FC236}">
                <a16:creationId xmlns:a16="http://schemas.microsoft.com/office/drawing/2014/main" id="{9768E363-37B6-FDD8-B0F5-A48F4A187B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147" y="1529993"/>
            <a:ext cx="1297704" cy="436201"/>
          </a:xfrm>
          <a:prstGeom prst="rect">
            <a:avLst/>
          </a:prstGeom>
        </p:spPr>
      </p:pic>
      <p:pic>
        <p:nvPicPr>
          <p:cNvPr id="37" name="Imagen 36" descr="Texto, Carta&#10;&#10;Descripción generada automáticamente">
            <a:extLst>
              <a:ext uri="{FF2B5EF4-FFF2-40B4-BE49-F238E27FC236}">
                <a16:creationId xmlns:a16="http://schemas.microsoft.com/office/drawing/2014/main" id="{292E42A6-052B-D972-55E1-3762B56225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949" y="1543665"/>
            <a:ext cx="1528302" cy="431574"/>
          </a:xfrm>
          <a:prstGeom prst="rect">
            <a:avLst/>
          </a:prstGeom>
        </p:spPr>
      </p:pic>
      <p:sp>
        <p:nvSpPr>
          <p:cNvPr id="38" name="CuadroTexto 37">
            <a:extLst>
              <a:ext uri="{FF2B5EF4-FFF2-40B4-BE49-F238E27FC236}">
                <a16:creationId xmlns:a16="http://schemas.microsoft.com/office/drawing/2014/main" id="{B2147F02-D073-BE15-A5DC-BD4F7CCE8019}"/>
              </a:ext>
            </a:extLst>
          </p:cNvPr>
          <p:cNvSpPr txBox="1"/>
          <p:nvPr/>
        </p:nvSpPr>
        <p:spPr>
          <a:xfrm>
            <a:off x="5386136" y="1252261"/>
            <a:ext cx="343391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MX" i="1" dirty="0"/>
              <a:t>Fortalecer las siguientes cinco grandes áreas del SAE en Paraguay</a:t>
            </a:r>
          </a:p>
        </p:txBody>
      </p:sp>
      <p:grpSp>
        <p:nvGrpSpPr>
          <p:cNvPr id="89" name="Grupo 88">
            <a:extLst>
              <a:ext uri="{FF2B5EF4-FFF2-40B4-BE49-F238E27FC236}">
                <a16:creationId xmlns:a16="http://schemas.microsoft.com/office/drawing/2014/main" id="{4BD243F7-FB40-D1B1-966C-E2696E349EC0}"/>
              </a:ext>
            </a:extLst>
          </p:cNvPr>
          <p:cNvGrpSpPr/>
          <p:nvPr/>
        </p:nvGrpSpPr>
        <p:grpSpPr>
          <a:xfrm>
            <a:off x="3593305" y="1768642"/>
            <a:ext cx="4215189" cy="2995863"/>
            <a:chOff x="6083842" y="1939633"/>
            <a:chExt cx="5542415" cy="4010778"/>
          </a:xfrm>
        </p:grpSpPr>
        <p:grpSp>
          <p:nvGrpSpPr>
            <p:cNvPr id="90" name="Grupo 89">
              <a:extLst>
                <a:ext uri="{FF2B5EF4-FFF2-40B4-BE49-F238E27FC236}">
                  <a16:creationId xmlns:a16="http://schemas.microsoft.com/office/drawing/2014/main" id="{CEF9C824-D5D6-1D20-D4A4-90CF5EBC77A0}"/>
                </a:ext>
              </a:extLst>
            </p:cNvPr>
            <p:cNvGrpSpPr/>
            <p:nvPr/>
          </p:nvGrpSpPr>
          <p:grpSpPr>
            <a:xfrm>
              <a:off x="6083842" y="1939633"/>
              <a:ext cx="5542415" cy="4010778"/>
              <a:chOff x="6083842" y="1939633"/>
              <a:chExt cx="5542415" cy="4010778"/>
            </a:xfrm>
          </p:grpSpPr>
          <p:grpSp>
            <p:nvGrpSpPr>
              <p:cNvPr id="92" name="Grupo 91" descr="círculos conectados por líneas y cuadros de texto">
                <a:extLst>
                  <a:ext uri="{FF2B5EF4-FFF2-40B4-BE49-F238E27FC236}">
                    <a16:creationId xmlns:a16="http://schemas.microsoft.com/office/drawing/2014/main" id="{9D53870D-0EBB-3F03-42F7-CE56BF64B856}"/>
                  </a:ext>
                </a:extLst>
              </p:cNvPr>
              <p:cNvGrpSpPr/>
              <p:nvPr/>
            </p:nvGrpSpPr>
            <p:grpSpPr>
              <a:xfrm>
                <a:off x="6083842" y="1939633"/>
                <a:ext cx="5542415" cy="4010778"/>
                <a:chOff x="6083842" y="1939633"/>
                <a:chExt cx="5542415" cy="4010778"/>
              </a:xfrm>
            </p:grpSpPr>
            <p:cxnSp>
              <p:nvCxnSpPr>
                <p:cNvPr id="96" name="Conector recto 95" descr="línea recta">
                  <a:extLst>
                    <a:ext uri="{FF2B5EF4-FFF2-40B4-BE49-F238E27FC236}">
                      <a16:creationId xmlns:a16="http://schemas.microsoft.com/office/drawing/2014/main" id="{5889821E-0546-D102-CF90-CB5EC5A763C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181218" y="3429000"/>
                  <a:ext cx="836715" cy="1277695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Conector recto 96" descr="línea recta">
                  <a:extLst>
                    <a:ext uri="{FF2B5EF4-FFF2-40B4-BE49-F238E27FC236}">
                      <a16:creationId xmlns:a16="http://schemas.microsoft.com/office/drawing/2014/main" id="{6AF0E46E-0B2C-794B-7EAE-B51B3F738960}"/>
                    </a:ext>
                  </a:extLst>
                </p:cNvPr>
                <p:cNvCxnSpPr>
                  <a:cxnSpLocks/>
                  <a:endCxn id="112" idx="2"/>
                </p:cNvCxnSpPr>
                <p:nvPr/>
              </p:nvCxnSpPr>
              <p:spPr>
                <a:xfrm>
                  <a:off x="9300728" y="2519505"/>
                  <a:ext cx="1061582" cy="330305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98" name="Cuadro de texto 50">
                  <a:extLst>
                    <a:ext uri="{FF2B5EF4-FFF2-40B4-BE49-F238E27FC236}">
                      <a16:creationId xmlns:a16="http://schemas.microsoft.com/office/drawing/2014/main" id="{6CBC3E96-EF7D-5BE0-CE08-9F5520D007C5}"/>
                    </a:ext>
                  </a:extLst>
                </p:cNvPr>
                <p:cNvSpPr txBox="1"/>
                <p:nvPr/>
              </p:nvSpPr>
              <p:spPr>
                <a:xfrm>
                  <a:off x="6083842" y="3410881"/>
                  <a:ext cx="1198880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rtl="0"/>
                  <a:r>
                    <a:rPr lang="es-MX" sz="1000"/>
                    <a:t>Protocolos </a:t>
                  </a:r>
                </a:p>
              </p:txBody>
            </p:sp>
            <p:sp>
              <p:nvSpPr>
                <p:cNvPr id="99" name="Cuadro de texto 51">
                  <a:extLst>
                    <a:ext uri="{FF2B5EF4-FFF2-40B4-BE49-F238E27FC236}">
                      <a16:creationId xmlns:a16="http://schemas.microsoft.com/office/drawing/2014/main" id="{5C68316C-8C69-FA80-B529-66D8E46A4FCD}"/>
                    </a:ext>
                  </a:extLst>
                </p:cNvPr>
                <p:cNvSpPr txBox="1"/>
                <p:nvPr/>
              </p:nvSpPr>
              <p:spPr>
                <a:xfrm>
                  <a:off x="7784615" y="5704190"/>
                  <a:ext cx="1198880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rtl="0"/>
                  <a:r>
                    <a:rPr lang="es-MX" sz="1000"/>
                    <a:t>Datos</a:t>
                  </a:r>
                </a:p>
              </p:txBody>
            </p:sp>
            <p:sp>
              <p:nvSpPr>
                <p:cNvPr id="100" name="Cuadro de texto 52">
                  <a:extLst>
                    <a:ext uri="{FF2B5EF4-FFF2-40B4-BE49-F238E27FC236}">
                      <a16:creationId xmlns:a16="http://schemas.microsoft.com/office/drawing/2014/main" id="{1D367939-368A-6ECC-36BB-A3951E4AC8E3}"/>
                    </a:ext>
                  </a:extLst>
                </p:cNvPr>
                <p:cNvSpPr txBox="1"/>
                <p:nvPr/>
              </p:nvSpPr>
              <p:spPr>
                <a:xfrm>
                  <a:off x="9591472" y="5638602"/>
                  <a:ext cx="1927018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rtl="0"/>
                  <a:r>
                    <a:rPr lang="es-MX" sz="1000"/>
                    <a:t>Coordinación</a:t>
                  </a:r>
                </a:p>
              </p:txBody>
            </p:sp>
            <p:sp>
              <p:nvSpPr>
                <p:cNvPr id="101" name="Cuadro de texto 53">
                  <a:extLst>
                    <a:ext uri="{FF2B5EF4-FFF2-40B4-BE49-F238E27FC236}">
                      <a16:creationId xmlns:a16="http://schemas.microsoft.com/office/drawing/2014/main" id="{A30ABA46-2202-61BB-4660-B58CD7697B93}"/>
                    </a:ext>
                  </a:extLst>
                </p:cNvPr>
                <p:cNvSpPr txBox="1"/>
                <p:nvPr/>
              </p:nvSpPr>
              <p:spPr>
                <a:xfrm>
                  <a:off x="10017933" y="3412384"/>
                  <a:ext cx="1608324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rtl="0"/>
                  <a:r>
                    <a:rPr lang="es-MX" sz="1000"/>
                    <a:t>Marco regulatorio</a:t>
                  </a:r>
                </a:p>
              </p:txBody>
            </p:sp>
            <p:grpSp>
              <p:nvGrpSpPr>
                <p:cNvPr id="102" name="Grupo 101" descr="forma ovalada">
                  <a:extLst>
                    <a:ext uri="{FF2B5EF4-FFF2-40B4-BE49-F238E27FC236}">
                      <a16:creationId xmlns:a16="http://schemas.microsoft.com/office/drawing/2014/main" id="{FDF74D0D-A574-4912-FE5C-C586AFE41ABC}"/>
                    </a:ext>
                  </a:extLst>
                </p:cNvPr>
                <p:cNvGrpSpPr/>
                <p:nvPr/>
              </p:nvGrpSpPr>
              <p:grpSpPr>
                <a:xfrm>
                  <a:off x="9681281" y="4575965"/>
                  <a:ext cx="1000125" cy="1000125"/>
                  <a:chOff x="8020616" y="4546722"/>
                  <a:chExt cx="1000125" cy="1000125"/>
                </a:xfrm>
              </p:grpSpPr>
              <p:sp>
                <p:nvSpPr>
                  <p:cNvPr id="116" name="Elipse 115">
                    <a:extLst>
                      <a:ext uri="{FF2B5EF4-FFF2-40B4-BE49-F238E27FC236}">
                        <a16:creationId xmlns:a16="http://schemas.microsoft.com/office/drawing/2014/main" id="{BDF66249-36F1-5D00-343B-5D46A0FBFD78}"/>
                      </a:ext>
                    </a:extLst>
                  </p:cNvPr>
                  <p:cNvSpPr/>
                  <p:nvPr/>
                </p:nvSpPr>
                <p:spPr>
                  <a:xfrm>
                    <a:off x="8020616" y="4546722"/>
                    <a:ext cx="1000125" cy="1000125"/>
                  </a:xfrm>
                  <a:prstGeom prst="ellipse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0" tIns="0" rIns="0" bIns="0" rtlCol="0" anchor="t"/>
                  <a:lstStyle/>
                  <a:p>
                    <a:pPr algn="ctr" rtl="0"/>
                    <a:endParaRPr lang="es-MX" sz="600"/>
                  </a:p>
                </p:txBody>
              </p:sp>
              <p:pic>
                <p:nvPicPr>
                  <p:cNvPr id="117" name="Gráfico 116" descr="Usuarios con relleno sólido">
                    <a:extLst>
                      <a:ext uri="{FF2B5EF4-FFF2-40B4-BE49-F238E27FC236}">
                        <a16:creationId xmlns:a16="http://schemas.microsoft.com/office/drawing/2014/main" id="{C7AFC2ED-5B6D-2AEB-D6F6-06C6FEA249A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6"/>
                      </a:ext>
                    </a:extLst>
                  </a:blip>
                  <a:srcRect/>
                  <a:stretch/>
                </p:blipFill>
                <p:spPr>
                  <a:xfrm>
                    <a:off x="8163743" y="4693992"/>
                    <a:ext cx="734624" cy="7346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3" name="Grupo 102" descr="forma ovalada">
                  <a:extLst>
                    <a:ext uri="{FF2B5EF4-FFF2-40B4-BE49-F238E27FC236}">
                      <a16:creationId xmlns:a16="http://schemas.microsoft.com/office/drawing/2014/main" id="{103D81C5-6A76-336A-D1AD-755C59E2483E}"/>
                    </a:ext>
                  </a:extLst>
                </p:cNvPr>
                <p:cNvGrpSpPr/>
                <p:nvPr/>
              </p:nvGrpSpPr>
              <p:grpSpPr>
                <a:xfrm>
                  <a:off x="6191627" y="2349747"/>
                  <a:ext cx="1000125" cy="1000125"/>
                  <a:chOff x="6541679" y="2594623"/>
                  <a:chExt cx="1000125" cy="1000125"/>
                </a:xfrm>
              </p:grpSpPr>
              <p:sp>
                <p:nvSpPr>
                  <p:cNvPr id="114" name="Elipse 113">
                    <a:extLst>
                      <a:ext uri="{FF2B5EF4-FFF2-40B4-BE49-F238E27FC236}">
                        <a16:creationId xmlns:a16="http://schemas.microsoft.com/office/drawing/2014/main" id="{3E363DFE-A927-C6E2-85DA-B7BA579A0B6D}"/>
                      </a:ext>
                    </a:extLst>
                  </p:cNvPr>
                  <p:cNvSpPr/>
                  <p:nvPr/>
                </p:nvSpPr>
                <p:spPr>
                  <a:xfrm>
                    <a:off x="6541679" y="2594623"/>
                    <a:ext cx="1000125" cy="1000125"/>
                  </a:xfrm>
                  <a:prstGeom prst="ellipse">
                    <a:avLst/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0" tIns="0" rIns="0" bIns="0" rtlCol="0" anchor="t"/>
                  <a:lstStyle/>
                  <a:p>
                    <a:pPr algn="ctr" rtl="0"/>
                    <a:endParaRPr lang="es-MX" sz="600"/>
                  </a:p>
                </p:txBody>
              </p:sp>
              <p:pic>
                <p:nvPicPr>
                  <p:cNvPr id="115" name="Gráfico 114" descr="RCP con relleno sólido">
                    <a:extLst>
                      <a:ext uri="{FF2B5EF4-FFF2-40B4-BE49-F238E27FC236}">
                        <a16:creationId xmlns:a16="http://schemas.microsoft.com/office/drawing/2014/main" id="{5E6C9DC5-1089-DA22-3B6C-3F95AF45BCA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8"/>
                      </a:ext>
                    </a:extLst>
                  </a:blip>
                  <a:srcRect/>
                  <a:stretch/>
                </p:blipFill>
                <p:spPr>
                  <a:xfrm>
                    <a:off x="6702203" y="2749924"/>
                    <a:ext cx="679076" cy="679076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4" name="Grupo 103" descr="forma ovalada">
                  <a:extLst>
                    <a:ext uri="{FF2B5EF4-FFF2-40B4-BE49-F238E27FC236}">
                      <a16:creationId xmlns:a16="http://schemas.microsoft.com/office/drawing/2014/main" id="{959A4D64-A26D-A73D-F1CF-9D3C6E9FFF7E}"/>
                    </a:ext>
                  </a:extLst>
                </p:cNvPr>
                <p:cNvGrpSpPr/>
                <p:nvPr/>
              </p:nvGrpSpPr>
              <p:grpSpPr>
                <a:xfrm>
                  <a:off x="10362310" y="2349747"/>
                  <a:ext cx="1000125" cy="1000125"/>
                  <a:chOff x="9894488" y="2594623"/>
                  <a:chExt cx="1000125" cy="1000125"/>
                </a:xfrm>
              </p:grpSpPr>
              <p:sp>
                <p:nvSpPr>
                  <p:cNvPr id="112" name="Elipse 111">
                    <a:extLst>
                      <a:ext uri="{FF2B5EF4-FFF2-40B4-BE49-F238E27FC236}">
                        <a16:creationId xmlns:a16="http://schemas.microsoft.com/office/drawing/2014/main" id="{5FFA2358-3322-98DF-DA29-1A06E4065DC0}"/>
                      </a:ext>
                    </a:extLst>
                  </p:cNvPr>
                  <p:cNvSpPr/>
                  <p:nvPr/>
                </p:nvSpPr>
                <p:spPr>
                  <a:xfrm>
                    <a:off x="9894488" y="2594623"/>
                    <a:ext cx="1000125" cy="1000125"/>
                  </a:xfrm>
                  <a:prstGeom prst="ellipse">
                    <a:avLst/>
                  </a:prstGeom>
                  <a:solidFill>
                    <a:schemeClr val="accent4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0" tIns="0" rIns="0" bIns="0" rtlCol="0" anchor="t"/>
                  <a:lstStyle/>
                  <a:p>
                    <a:pPr algn="ctr" rtl="0"/>
                    <a:endParaRPr lang="es-MX" sz="600"/>
                  </a:p>
                </p:txBody>
              </p:sp>
              <p:pic>
                <p:nvPicPr>
                  <p:cNvPr id="113" name="Gráfico 112" descr="Balanza de la justicia con relleno sólido">
                    <a:extLst>
                      <a:ext uri="{FF2B5EF4-FFF2-40B4-BE49-F238E27FC236}">
                        <a16:creationId xmlns:a16="http://schemas.microsoft.com/office/drawing/2014/main" id="{D23C9091-E9B6-0107-5D5B-17F346FC990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10"/>
                      </a:ext>
                    </a:extLst>
                  </a:blip>
                  <a:srcRect/>
                  <a:stretch/>
                </p:blipFill>
                <p:spPr>
                  <a:xfrm>
                    <a:off x="10034359" y="2751389"/>
                    <a:ext cx="724626" cy="724626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105" name="Elipse 104" descr="forma ovalada">
                  <a:extLst>
                    <a:ext uri="{FF2B5EF4-FFF2-40B4-BE49-F238E27FC236}">
                      <a16:creationId xmlns:a16="http://schemas.microsoft.com/office/drawing/2014/main" id="{A81D5342-EDC9-55F4-1FD3-00A6709B8B52}"/>
                    </a:ext>
                  </a:extLst>
                </p:cNvPr>
                <p:cNvSpPr/>
                <p:nvPr/>
              </p:nvSpPr>
              <p:spPr>
                <a:xfrm>
                  <a:off x="7960738" y="1939633"/>
                  <a:ext cx="1630734" cy="1630734"/>
                </a:xfrm>
                <a:prstGeom prst="ellipse">
                  <a:avLst/>
                </a:prstGeom>
                <a:solidFill>
                  <a:schemeClr val="bg2">
                    <a:lumMod val="2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es-MX" sz="1000"/>
                </a:p>
              </p:txBody>
            </p:sp>
            <p:sp>
              <p:nvSpPr>
                <p:cNvPr id="106" name="Cuadro de texto 3">
                  <a:extLst>
                    <a:ext uri="{FF2B5EF4-FFF2-40B4-BE49-F238E27FC236}">
                      <a16:creationId xmlns:a16="http://schemas.microsoft.com/office/drawing/2014/main" id="{04A384D4-A563-C091-122F-39D07FA63F1C}"/>
                    </a:ext>
                  </a:extLst>
                </p:cNvPr>
                <p:cNvSpPr txBox="1"/>
                <p:nvPr/>
              </p:nvSpPr>
              <p:spPr>
                <a:xfrm>
                  <a:off x="7961286" y="2414109"/>
                  <a:ext cx="1605511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rtl="0"/>
                  <a:r>
                    <a:rPr lang="es-MX" sz="1000" dirty="0">
                      <a:solidFill>
                        <a:schemeClr val="bg1"/>
                      </a:solidFill>
                    </a:rPr>
                    <a:t>28 acciones potenciales </a:t>
                  </a:r>
                </a:p>
              </p:txBody>
            </p:sp>
            <p:cxnSp>
              <p:nvCxnSpPr>
                <p:cNvPr id="107" name="Conector recto 106" descr="línea recta">
                  <a:extLst>
                    <a:ext uri="{FF2B5EF4-FFF2-40B4-BE49-F238E27FC236}">
                      <a16:creationId xmlns:a16="http://schemas.microsoft.com/office/drawing/2014/main" id="{BBE08C4E-B5F4-0A1C-3478-2755A012309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7188401" y="2785215"/>
                  <a:ext cx="768986" cy="88013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Conector recto 107" descr="línea recta">
                  <a:extLst>
                    <a:ext uri="{FF2B5EF4-FFF2-40B4-BE49-F238E27FC236}">
                      <a16:creationId xmlns:a16="http://schemas.microsoft.com/office/drawing/2014/main" id="{48E2099D-D00B-473A-2D31-9111EEDE82D4}"/>
                    </a:ext>
                  </a:extLst>
                </p:cNvPr>
                <p:cNvCxnSpPr>
                  <a:cxnSpLocks/>
                  <a:stCxn id="105" idx="4"/>
                  <a:endCxn id="110" idx="0"/>
                </p:cNvCxnSpPr>
                <p:nvPr/>
              </p:nvCxnSpPr>
              <p:spPr>
                <a:xfrm flipH="1">
                  <a:off x="8392852" y="3570367"/>
                  <a:ext cx="383253" cy="1071186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grpSp>
              <p:nvGrpSpPr>
                <p:cNvPr id="109" name="Grupo 108" descr="forma ovalada">
                  <a:extLst>
                    <a:ext uri="{FF2B5EF4-FFF2-40B4-BE49-F238E27FC236}">
                      <a16:creationId xmlns:a16="http://schemas.microsoft.com/office/drawing/2014/main" id="{4B76A5B5-C52F-F404-C2F5-2A1A99E0DB04}"/>
                    </a:ext>
                  </a:extLst>
                </p:cNvPr>
                <p:cNvGrpSpPr/>
                <p:nvPr/>
              </p:nvGrpSpPr>
              <p:grpSpPr>
                <a:xfrm>
                  <a:off x="7892789" y="4641553"/>
                  <a:ext cx="1000125" cy="918589"/>
                  <a:chOff x="8293973" y="4156298"/>
                  <a:chExt cx="1000125" cy="918589"/>
                </a:xfrm>
              </p:grpSpPr>
              <p:sp>
                <p:nvSpPr>
                  <p:cNvPr id="110" name="Elipse 109">
                    <a:extLst>
                      <a:ext uri="{FF2B5EF4-FFF2-40B4-BE49-F238E27FC236}">
                        <a16:creationId xmlns:a16="http://schemas.microsoft.com/office/drawing/2014/main" id="{162EC102-A443-16A1-591D-96C7AB142945}"/>
                      </a:ext>
                    </a:extLst>
                  </p:cNvPr>
                  <p:cNvSpPr/>
                  <p:nvPr/>
                </p:nvSpPr>
                <p:spPr>
                  <a:xfrm>
                    <a:off x="8293973" y="4156298"/>
                    <a:ext cx="1000125" cy="918589"/>
                  </a:xfrm>
                  <a:prstGeom prst="ellipse">
                    <a:avLst/>
                  </a:prstGeom>
                  <a:solidFill>
                    <a:schemeClr val="accent5">
                      <a:lumMod val="5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0" tIns="0" rIns="0" bIns="0" rtlCol="0" anchor="t"/>
                  <a:lstStyle/>
                  <a:p>
                    <a:pPr algn="ctr" rtl="0"/>
                    <a:endParaRPr lang="es-MX" sz="600"/>
                  </a:p>
                </p:txBody>
              </p:sp>
              <p:pic>
                <p:nvPicPr>
                  <p:cNvPr id="111" name="Gráfico 110" descr="Gráfico de barras con relleno sólido">
                    <a:extLst>
                      <a:ext uri="{FF2B5EF4-FFF2-40B4-BE49-F238E27FC236}">
                        <a16:creationId xmlns:a16="http://schemas.microsoft.com/office/drawing/2014/main" id="{ED27A714-F118-CB35-FA1E-463B19FCF6D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1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12"/>
                      </a:ext>
                    </a:extLst>
                  </a:blip>
                  <a:srcRect/>
                  <a:stretch/>
                </p:blipFill>
                <p:spPr>
                  <a:xfrm>
                    <a:off x="8454898" y="4310323"/>
                    <a:ext cx="692074" cy="692074"/>
                  </a:xfrm>
                  <a:prstGeom prst="rect">
                    <a:avLst/>
                  </a:prstGeom>
                </p:spPr>
              </p:pic>
            </p:grpSp>
          </p:grpSp>
          <p:sp>
            <p:nvSpPr>
              <p:cNvPr id="93" name="Cuadro de texto 51">
                <a:extLst>
                  <a:ext uri="{FF2B5EF4-FFF2-40B4-BE49-F238E27FC236}">
                    <a16:creationId xmlns:a16="http://schemas.microsoft.com/office/drawing/2014/main" id="{AC16308B-FA19-FACB-7532-769F79E5F85A}"/>
                  </a:ext>
                </a:extLst>
              </p:cNvPr>
              <p:cNvSpPr txBox="1"/>
              <p:nvPr/>
            </p:nvSpPr>
            <p:spPr>
              <a:xfrm>
                <a:off x="6152459" y="5001184"/>
                <a:ext cx="1198880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0"/>
                <a:r>
                  <a:rPr lang="es-MX" sz="1000"/>
                  <a:t>Servicios</a:t>
                </a:r>
              </a:p>
            </p:txBody>
          </p:sp>
          <p:cxnSp>
            <p:nvCxnSpPr>
              <p:cNvPr id="94" name="Conector recto 93" descr="línea recta">
                <a:extLst>
                  <a:ext uri="{FF2B5EF4-FFF2-40B4-BE49-F238E27FC236}">
                    <a16:creationId xmlns:a16="http://schemas.microsoft.com/office/drawing/2014/main" id="{0DF50CA7-FAD5-B621-19FE-43A1C631842D}"/>
                  </a:ext>
                </a:extLst>
              </p:cNvPr>
              <p:cNvCxnSpPr>
                <a:cxnSpLocks/>
                <a:stCxn id="105" idx="3"/>
              </p:cNvCxnSpPr>
              <p:nvPr/>
            </p:nvCxnSpPr>
            <p:spPr>
              <a:xfrm flipH="1">
                <a:off x="7388942" y="3331552"/>
                <a:ext cx="810611" cy="901235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95" name="Elipse 94">
                <a:extLst>
                  <a:ext uri="{FF2B5EF4-FFF2-40B4-BE49-F238E27FC236}">
                    <a16:creationId xmlns:a16="http://schemas.microsoft.com/office/drawing/2014/main" id="{AFD78C53-7022-73FC-EDEB-FBB05D6048B1}"/>
                  </a:ext>
                </a:extLst>
              </p:cNvPr>
              <p:cNvSpPr/>
              <p:nvPr/>
            </p:nvSpPr>
            <p:spPr>
              <a:xfrm>
                <a:off x="6467111" y="4041786"/>
                <a:ext cx="1000125" cy="918589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/>
              <a:lstStyle/>
              <a:p>
                <a:pPr algn="ctr" rtl="0"/>
                <a:endParaRPr lang="es-MX" sz="600"/>
              </a:p>
            </p:txBody>
          </p:sp>
        </p:grpSp>
        <p:pic>
          <p:nvPicPr>
            <p:cNvPr id="91" name="Gráfico 90" descr="Hospital con relleno sólido">
              <a:extLst>
                <a:ext uri="{FF2B5EF4-FFF2-40B4-BE49-F238E27FC236}">
                  <a16:creationId xmlns:a16="http://schemas.microsoft.com/office/drawing/2014/main" id="{07CD9977-B4B9-A073-3691-D45930D662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/>
          </p:blipFill>
          <p:spPr>
            <a:xfrm>
              <a:off x="6628036" y="4181063"/>
              <a:ext cx="692074" cy="6920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744785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6">
            <a:extLst>
              <a:ext uri="{FF2B5EF4-FFF2-40B4-BE49-F238E27FC236}">
                <a16:creationId xmlns:a16="http://schemas.microsoft.com/office/drawing/2014/main" id="{DE18611A-7BD3-F66F-A72C-480840FB412C}"/>
              </a:ext>
            </a:extLst>
          </p:cNvPr>
          <p:cNvSpPr txBox="1"/>
          <p:nvPr/>
        </p:nvSpPr>
        <p:spPr>
          <a:xfrm>
            <a:off x="516993" y="244905"/>
            <a:ext cx="7693557" cy="1231106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MX" sz="2400" b="1" dirty="0">
                <a:solidFill>
                  <a:schemeClr val="tx1"/>
                </a:solidFill>
                <a:latin typeface="+mn-lt"/>
                <a:ea typeface="+mn-lt"/>
                <a:cs typeface="+mn-lt"/>
              </a:rPr>
              <a:t>“Ciudades seguras y saludables para niños, niñas y adolescentes: Promoción de la seguridad vial y la movilidad sostenible”</a:t>
            </a:r>
            <a:endParaRPr lang="en-US" sz="2400" dirty="0"/>
          </a:p>
        </p:txBody>
      </p:sp>
      <p:pic>
        <p:nvPicPr>
          <p:cNvPr id="3" name="Picture 13" descr="Un grupo de personas junto a una señal de alto&#10;&#10;Descripción generada automáticamente">
            <a:extLst>
              <a:ext uri="{FF2B5EF4-FFF2-40B4-BE49-F238E27FC236}">
                <a16:creationId xmlns:a16="http://schemas.microsoft.com/office/drawing/2014/main" id="{FA1C593A-3377-B733-623A-70F2A876BC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3969" y="3059544"/>
            <a:ext cx="2591431" cy="1670674"/>
          </a:xfrm>
          <a:prstGeom prst="rect">
            <a:avLst/>
          </a:prstGeom>
        </p:spPr>
      </p:pic>
      <p:pic>
        <p:nvPicPr>
          <p:cNvPr id="4" name="Picture 14" descr="Un hombre sentado en el asiento de un coche&#10;&#10;Descripción generada automáticamente con confianza media">
            <a:extLst>
              <a:ext uri="{FF2B5EF4-FFF2-40B4-BE49-F238E27FC236}">
                <a16:creationId xmlns:a16="http://schemas.microsoft.com/office/drawing/2014/main" id="{568BD287-2D6F-00D4-FB3C-1B34B8245C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066" t="-165" r="-712" b="165"/>
          <a:stretch/>
        </p:blipFill>
        <p:spPr>
          <a:xfrm>
            <a:off x="247651" y="3075321"/>
            <a:ext cx="2130748" cy="1665258"/>
          </a:xfrm>
          <a:prstGeom prst="rect">
            <a:avLst/>
          </a:prstGeom>
        </p:spPr>
      </p:pic>
      <p:pic>
        <p:nvPicPr>
          <p:cNvPr id="5" name="Picture 27" descr="A blue sign with white text&#10;&#10;Description automatically generated">
            <a:extLst>
              <a:ext uri="{FF2B5EF4-FFF2-40B4-BE49-F238E27FC236}">
                <a16:creationId xmlns:a16="http://schemas.microsoft.com/office/drawing/2014/main" id="{000840E0-AF23-635A-AA1C-C7B7B6B1BF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879" y="1791205"/>
            <a:ext cx="880271" cy="679715"/>
          </a:xfrm>
          <a:prstGeom prst="rect">
            <a:avLst/>
          </a:prstGeom>
        </p:spPr>
      </p:pic>
      <p:pic>
        <p:nvPicPr>
          <p:cNvPr id="6" name="Picture 32">
            <a:extLst>
              <a:ext uri="{FF2B5EF4-FFF2-40B4-BE49-F238E27FC236}">
                <a16:creationId xmlns:a16="http://schemas.microsoft.com/office/drawing/2014/main" id="{7068D120-31AD-FC24-31ED-D4D05B37F13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6838"/>
          <a:stretch/>
        </p:blipFill>
        <p:spPr>
          <a:xfrm>
            <a:off x="2086998" y="1700055"/>
            <a:ext cx="1303902" cy="780288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C59053BE-643B-383B-92AB-3710B89CFD21}"/>
              </a:ext>
            </a:extLst>
          </p:cNvPr>
          <p:cNvSpPr txBox="1"/>
          <p:nvPr/>
        </p:nvSpPr>
        <p:spPr>
          <a:xfrm>
            <a:off x="4705997" y="1454584"/>
            <a:ext cx="4168659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MX" sz="1050" b="1" i="1" dirty="0"/>
              <a:t>Promover el derecho a la movilidad segura, saludable y autónoma en los centros urbanos y escolares por donde transitan niños, niñas y adolescentes.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BFD6D321-A404-9BE6-B45C-288FCFFF1A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35586" y="2041580"/>
            <a:ext cx="3807674" cy="2120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76230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404</Words>
  <Application>Microsoft Office PowerPoint</Application>
  <PresentationFormat>Presentación en pantalla (16:9)</PresentationFormat>
  <Paragraphs>52</Paragraphs>
  <Slides>18</Slides>
  <Notes>6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23" baseType="lpstr">
      <vt:lpstr>Arial</vt:lpstr>
      <vt:lpstr>Calibri</vt:lpstr>
      <vt:lpstr>Century Gothic</vt:lpstr>
      <vt:lpstr>Raleway</vt:lpstr>
      <vt:lpstr>Simple Light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Control de velocidad en las rutas a través de tecnología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cp:lastModifiedBy>Mirna Aquino</cp:lastModifiedBy>
  <cp:revision>3</cp:revision>
  <dcterms:modified xsi:type="dcterms:W3CDTF">2024-05-05T12:34:53Z</dcterms:modified>
</cp:coreProperties>
</file>